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hYN1Nv360QTvtMQsPo3Ey5xM97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slide" Target="slides/slide43.xml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.wikipedia.org/wiki/%E4%B8%89%E5%8E%9F%E8%89%B2" TargetMode="External"/><Relationship Id="rId3" Type="http://schemas.openxmlformats.org/officeDocument/2006/relationships/hyperlink" Target="https://zh.wikipedia.org/wiki/%E7%99%BD%E5%85%89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自我介紹....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班規：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</a:t>
            </a:r>
            <a:r>
              <a:rPr lang="zh-TW"/>
              <a:t>.不可以看課堂以外的網站 ( 被發現，下課跟老師聊聊天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r>
              <a:rPr lang="zh-TW"/>
              <a:t>.上課要戴口罩  ( 疫情緣故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r>
              <a:rPr lang="zh-TW"/>
              <a:t>.有問題舉手跟現場的老師說</a:t>
            </a:r>
            <a:endParaRPr/>
          </a:p>
        </p:txBody>
      </p:sp>
      <p:sp>
        <p:nvSpPr>
          <p:cNvPr id="201" name="Google Shape;2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5e2db0d0a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95e2db0d0a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</a:t>
            </a:r>
            <a:r>
              <a:rPr lang="zh-TW"/>
              <a:t>可以用Arduino做很多互動性裝置，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因為在這張板子上你可以加裝馬達、LED 燈、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開關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，以及各種 sensor（感應器），像是光源感應器、溫度感應器、紅外線感應器...等。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=&gt;左邊圖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 Arduino ＋紅外線感應擴充板做出的機器狗，這隻狗還會隨著你的手的移動做出反應喔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！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=&gt;右邊圖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用 Arduino 控制的光立方，你可以自己編程讓他做不同的轉換或是可以更厲害一點，讓他隨音樂頻譜創作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0" name="Google Shape;780;g95e2db0d0a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接下來要放一段影片來快速介紹一下Arduino</a:t>
            </a:r>
            <a:endParaRPr/>
          </a:p>
        </p:txBody>
      </p:sp>
      <p:sp>
        <p:nvSpPr>
          <p:cNvPr id="789" name="Google Shape;78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剛剛影片說再做一個作品他會寫下點子然後找尋材料，接下來是（（撰寫程式</a:t>
            </a:r>
            <a:endParaRPr/>
          </a:p>
        </p:txBody>
      </p:sp>
      <p:sp>
        <p:nvSpPr>
          <p:cNvPr id="797" name="Google Shape;7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燒錄程式，</a:t>
            </a:r>
            <a:r>
              <a:rPr lang="zh-TW" sz="1150">
                <a:solidFill>
                  <a:srgbClr val="000000"/>
                </a:solidFill>
                <a:highlight>
                  <a:srgbClr val="F7F8F8"/>
                </a:highlight>
                <a:latin typeface="Arial"/>
                <a:ea typeface="Arial"/>
                <a:cs typeface="Arial"/>
                <a:sym typeface="Arial"/>
              </a:rPr>
              <a:t>看看功能是不是對的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15" name="Google Shape;81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驗證功能，修正運作上的錯誤</a:t>
            </a:r>
            <a:endParaRPr/>
          </a:p>
        </p:txBody>
      </p:sp>
      <p:sp>
        <p:nvSpPr>
          <p:cNvPr id="834" name="Google Shape;83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剛剛也有介紹電路板每個位置是什麼功能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那第一個，電路板左上角是什麼功能？（（重新開機</a:t>
            </a:r>
            <a:endParaRPr/>
          </a:p>
        </p:txBody>
      </p:sp>
      <p:sp>
        <p:nvSpPr>
          <p:cNvPr id="875" name="Google Shape;87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旁邊一排黑色的小孔的什麼（（接腳</a:t>
            </a:r>
            <a:endParaRPr/>
          </a:p>
        </p:txBody>
      </p:sp>
      <p:sp>
        <p:nvSpPr>
          <p:cNvPr id="889" name="Google Shape;88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最後在重新開機鈕下面是什麼（（USB接口、燒錄程式</a:t>
            </a:r>
            <a:endParaRPr/>
          </a:p>
        </p:txBody>
      </p:sp>
      <p:sp>
        <p:nvSpPr>
          <p:cNvPr id="904" name="Google Shape;90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燒錄接口</a:t>
            </a:r>
            <a:endParaRPr/>
          </a:p>
        </p:txBody>
      </p:sp>
      <p:sp>
        <p:nvSpPr>
          <p:cNvPr id="923" name="Google Shape;92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今日課程介紹</a:t>
            </a:r>
            <a:endParaRPr/>
          </a:p>
        </p:txBody>
      </p:sp>
      <p:sp>
        <p:nvSpPr>
          <p:cNvPr id="659" name="Google Shape;6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5fb57b28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95fb57b28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95fb57b28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5fb57b283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95fb57b283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g95fb57b283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在遠古時期，</a:t>
            </a:r>
            <a:r>
              <a:rPr lang="zh-TW"/>
              <a:t>人類第一照明方式是生火麻，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接下來是什麼有人知道嗎？（（蠟燭</a:t>
            </a:r>
            <a:endParaRPr/>
          </a:p>
        </p:txBody>
      </p:sp>
      <p:sp>
        <p:nvSpPr>
          <p:cNvPr id="1090" name="Google Shape;109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蠟燭或是油燈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這也是人類照明史上的第一次革命。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人類使用油燈照明的歷史特別長，油燈也經過了多次改進，油燈用油從動物油改為植物油，最後又被煤油取代。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95f5ac1920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95f5ac1920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人類照明工具的第二次革命是來自電的出現，發明了電燈，這也是人類開創用電照明的歷史。</a:t>
            </a:r>
            <a:r>
              <a:rPr lang="zh-TW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用電來照明的歷史。</a:t>
            </a:r>
            <a:endParaRPr/>
          </a:p>
        </p:txBody>
      </p:sp>
      <p:sp>
        <p:nvSpPr>
          <p:cNvPr id="1110" name="Google Shape;1110;g95f5ac1920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接下來到我們現在，其實有第三次的燈泡革命，就是LED(發光二級體)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美國物理學家  </a:t>
            </a:r>
            <a:r>
              <a:rPr lang="zh-TW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尼克·何倫亞克 發明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日本三位學者 發明較難研發的「藍光LED」</a:t>
            </a:r>
            <a:r>
              <a:rPr lang="zh-TW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而</a:t>
            </a:r>
            <a:r>
              <a:rPr lang="zh-TW" sz="1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藍光LED的發明，使得人類湊齊能發出</a:t>
            </a:r>
            <a:r>
              <a:rPr lang="zh-TW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三原色</a:t>
            </a:r>
            <a:r>
              <a:rPr lang="zh-TW" sz="1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光的LED，得以用LED湊出足夠亮的</a:t>
            </a:r>
            <a:r>
              <a:rPr lang="zh-TW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白光</a:t>
            </a:r>
            <a:r>
              <a:rPr lang="zh-TW" sz="1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。而發白光的LED燈的發明，大幅提高人類的照明效率。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LED在台灣有些地方的路燈都改成LED，因為LED跟以往的白熾燈泡相比，他比較高效、節能、長壽命、環保，也大家稱「希望之光」，是一次的綠色技術照明革命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講到燈泡，大家知道第一個燈泡是誰發明的嗎？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5f9450dc9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g95f9450dc9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1854年，在美國，一個名叫亨利·戈培爾的鐘表匠，將一根碳化的竹絲放在真空玻璃瓶中，通電發光長達400個小時，世界上第一個電燈泡由此誕生。不過，亨利·戈培爾卻沒有及時申請專利。</a:t>
            </a:r>
            <a:endParaRPr sz="13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95f9450dc9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5f5ac192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g95f5ac192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約瑟夫·威爾森·斯旺也發明了一個碳絲電燈泡。不過由於當時真空技術不發達，斯旺的這個電燈泡處於半真空狀態，使用壽命很短</a:t>
            </a:r>
            <a:r>
              <a:rPr lang="zh-TW" sz="13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。因此，直到1878年斯旺才發明出用碳絲通電發光的真空燈泡，並申請了專利 。</a:t>
            </a:r>
            <a:endParaRPr sz="13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隔年，愛迪生才出現，以碳絲造燈泡成功維持13個小時。到了1880年，他造出的炭化竹絲燈泡曾成功在實驗室維持1200小時。</a:t>
            </a:r>
            <a:endParaRPr sz="13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g95f5ac1920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95f5ac1920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0" name="Google Shape;1620;g95f5ac1920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往後我們的專案會用到這兩樣東西</a:t>
            </a:r>
            <a:endParaRPr/>
          </a:p>
        </p:txBody>
      </p:sp>
      <p:sp>
        <p:nvSpPr>
          <p:cNvPr id="1621" name="Google Shape;1621;g95f5ac1920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9" name="Google Shape;162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我們知道了左邊的Arduino，那右邊這個麵包板又是什麼呢？</a:t>
            </a:r>
            <a:br>
              <a:rPr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他是電子實驗的神器，利用點跟點之間導通的特性，讓你免去「焊接」的過程，快速完成電路雛型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之後用到它的時候再詳細的介紹他。</a:t>
            </a:r>
            <a:br>
              <a:rPr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95f5ac1920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95f5ac192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95f5ac1920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95fb57b7f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g95fb57b7f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95fb57b7f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程式小聊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你們對於寫程式的印象是不是像這張圖一樣？就是打滿密密麻麻，讓人看不懂的英文配上很多的數學符號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沒有看過電影還是一些影片中，裡面的駭客或是會打程式的人、工程師，坐在電腦前面不知道在幹嘛，但是鏡頭只要一轉到這個程式碼的畫面，不管他上面寫了什麼，反正整個就是很酷炫，因為這些人能夠跟電腦做溝通誒，在劇中肯定是扮演最聰明的角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搬回到現實，會寫程式的人的確是需要很好的邏輯反應以及一點的數學天賦，這些人都是國家未來科技發展不可或缺的角色，所以肯定不會笨到哪去對吧～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有鑒於同學都是初學，這學期我們不會直接寫code（程式碼）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6" name="Google Shape;16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而是利用</a:t>
            </a: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圖形</a:t>
            </a: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化程式設計的</a:t>
            </a: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方式帶你們入門程式的概念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簡報上面這幾款都是對初學程式人的很好的教學軟體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5f9450dc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95f9450dc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1.Dash&amp;Dot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他是利用平板或是手機的App去操作，</a:t>
            </a:r>
            <a:r>
              <a:rPr lang="zh-TW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程式方面是</a:t>
            </a: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用像連線的方式將動作邏輯串起來，讓機器人依照你的意思動起來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2.Minecraft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相信大家都認識Minecraft，那這個</a:t>
            </a:r>
            <a:r>
              <a:rPr lang="zh-TW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是編寫程式去控制小烏龜進行一些動作（如自動建造房子、城市，自動挖礦等）。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3.Scratch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scratch也是一款用疊積木的方式去寫程式，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設計的劇情、動畫、遊戲、音樂等等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g95f9450dc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95e2db0d0a_3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95e2db0d0a_3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我們這學期的主角就是他----Arduino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他</a:t>
            </a:r>
            <a:r>
              <a:rPr lang="zh-TW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常常被大家稱是一個「微控制器」，就是一台微小的電腦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95e2db0d0a_3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5f9450dc9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95f9450dc9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一位義大利高科技設計學校的老師。他的學生經常抱怨找不到便宜好用的這種微控制器，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這個老師知道後，就跟當時一位到他們學校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做訪問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學者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西班牙工程師討論了這一個問題。最後決定不如自己設計一個電路板吧，另外也找了他學生幫電路板設計程式語言。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一群人前前後後只花了5天，Arduino就完工了，在完成設計之後，他們將全部的軟體專案、硬體電路等全部都公開免費給大家使用。唯一保留下的是 Arduino 這個名子，所以除了花錢購買電路板之外就不需要花其他的錢了。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95f9450dc9_1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65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86" name="Google Shape;86;p65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5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88" name="Google Shape;88;p65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65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66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92" name="Google Shape;92;p66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6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94" name="Google Shape;94;p66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66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和内容">
  <p:cSld name="3_标题和内容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67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98" name="Google Shape;98;p67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7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00" name="Google Shape;100;p67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1" name="Google Shape;101;p67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标题和内容">
  <p:cSld name="4_标题和内容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68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04" name="Google Shape;104;p68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8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06" name="Google Shape;106;p68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68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标题和内容">
  <p:cSld name="5_标题和内容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69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10" name="Google Shape;110;p69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9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12" name="Google Shape;112;p69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69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标题和内容">
  <p:cSld name="6_标题和内容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70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16" name="Google Shape;116;p70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0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18" name="Google Shape;118;p70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70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标题和内容">
  <p:cSld name="7_标题和内容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71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22" name="Google Shape;122;p71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1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24" name="Google Shape;124;p71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71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标题和内容">
  <p:cSld name="8_标题和内容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2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28" name="Google Shape;128;p72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2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30" name="Google Shape;130;p72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p72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标题和内容">
  <p:cSld name="9_标题和内容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3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34" name="Google Shape;134;p73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3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36" name="Google Shape;136;p73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73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标题和内容">
  <p:cSld name="10_标题和内容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4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40" name="Google Shape;140;p74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4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42" name="Google Shape;142;p74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74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标题和内容">
  <p:cSld name="11_标题和内容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5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46" name="Google Shape;146;p75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5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48" name="Google Shape;148;p75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75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标题和内容">
  <p:cSld name="12_标题和内容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76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52" name="Google Shape;152;p76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6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54" name="Google Shape;154;p76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76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77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58" name="Google Shape;158;p77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7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0" name="Google Shape;160;p77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1" name="Google Shape;161;p77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标题和内容">
  <p:cSld name="13_标题和内容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78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64" name="Google Shape;164;p78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8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6" name="Google Shape;166;p78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78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标题和内容">
  <p:cSld name="14_标题和内容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79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70" name="Google Shape;170;p79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9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72" name="Google Shape;172;p79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79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标题和内容">
  <p:cSld name="15_标题和内容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80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76" name="Google Shape;176;p80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0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78" name="Google Shape;178;p80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80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标题和内容">
  <p:cSld name="16_标题和内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81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82" name="Google Shape;182;p81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1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84" name="Google Shape;184;p81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81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标题和内容">
  <p:cSld name="17_标题和内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82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88" name="Google Shape;188;p82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2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90" name="Google Shape;190;p82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82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标题和内容">
  <p:cSld name="18_标题和内容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83"/>
          <p:cNvGrpSpPr/>
          <p:nvPr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194" name="Google Shape;194;p83"/>
            <p:cNvSpPr/>
            <p:nvPr/>
          </p:nvSpPr>
          <p:spPr>
            <a:xfrm>
              <a:off x="406574" y="333450"/>
              <a:ext cx="2808312" cy="576064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3"/>
            <p:cNvSpPr txBox="1"/>
            <p:nvPr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96" name="Google Shape;196;p83"/>
          <p:cNvCxnSpPr/>
          <p:nvPr/>
        </p:nvCxnSpPr>
        <p:spPr>
          <a:xfrm rot="10800000">
            <a:off x="-1270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97" name="Google Shape;197;p83"/>
          <p:cNvCxnSpPr/>
          <p:nvPr/>
        </p:nvCxnSpPr>
        <p:spPr>
          <a:xfrm rot="10800000">
            <a:off x="7505700" y="621482"/>
            <a:ext cx="4775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9.gif"/><Relationship Id="rId5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youtu.be/B4T8hzO0IYc" TargetMode="External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2.jp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2.jpg"/><Relationship Id="rId6" Type="http://schemas.openxmlformats.org/officeDocument/2006/relationships/image" Target="../media/image29.png"/><Relationship Id="rId7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gif"/><Relationship Id="rId5" Type="http://schemas.openxmlformats.org/officeDocument/2006/relationships/image" Target="../media/image12.gif"/><Relationship Id="rId6" Type="http://schemas.openxmlformats.org/officeDocument/2006/relationships/image" Target="../media/image4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 b="18314" l="0" r="0" t="0"/>
          <a:stretch/>
        </p:blipFill>
        <p:spPr>
          <a:xfrm>
            <a:off x="128530" y="2858877"/>
            <a:ext cx="11883528" cy="401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"/>
          <p:cNvSpPr txBox="1"/>
          <p:nvPr/>
        </p:nvSpPr>
        <p:spPr>
          <a:xfrm>
            <a:off x="2790838" y="2380250"/>
            <a:ext cx="6558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認識Arduino</a:t>
            </a:r>
            <a:endParaRPr b="0" i="0" sz="7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"/>
          <p:cNvGrpSpPr/>
          <p:nvPr/>
        </p:nvGrpSpPr>
        <p:grpSpPr>
          <a:xfrm>
            <a:off x="0" y="220"/>
            <a:ext cx="2557134" cy="2987261"/>
            <a:chOff x="3082" y="1214"/>
            <a:chExt cx="1623" cy="1896"/>
          </a:xfrm>
        </p:grpSpPr>
        <p:grpSp>
          <p:nvGrpSpPr>
            <p:cNvPr id="206" name="Google Shape;206;p1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07" name="Google Shape;207;p1"/>
              <p:cNvSpPr/>
              <p:nvPr/>
            </p:nvSpPr>
            <p:spPr>
              <a:xfrm>
                <a:off x="3608" y="2103"/>
                <a:ext cx="13" cy="0"/>
              </a:xfrm>
              <a:custGeom>
                <a:rect b="b" l="l" r="r" t="t"/>
                <a:pathLst>
                  <a:path extrusionOk="0" h="120000"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3576" y="1893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3615" y="1903"/>
                <a:ext cx="0" cy="5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3566" y="1893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3820" y="23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3642" y="220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3549" y="215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3610" y="1895"/>
                <a:ext cx="9" cy="8"/>
              </a:xfrm>
              <a:custGeom>
                <a:rect b="b" l="l" r="r" t="t"/>
                <a:pathLst>
                  <a:path extrusionOk="0" h="4" w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3926" y="191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3810" y="17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3846" y="247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3943" y="254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3846" y="24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4156" y="220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4056" y="221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3837" y="24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3954" y="23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3576" y="189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3281" y="254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3364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3360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3353" y="2470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3392" y="2482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3390" y="2480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3341" y="24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3822" y="2279"/>
                <a:ext cx="5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3292" y="252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3699" y="2796"/>
                <a:ext cx="7" cy="5"/>
              </a:xfrm>
              <a:custGeom>
                <a:rect b="b" l="l" r="r" t="t"/>
                <a:pathLst>
                  <a:path extrusionOk="0" h="2" w="3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4616" y="18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"/>
              <p:cNvSpPr/>
              <p:nvPr/>
            </p:nvSpPr>
            <p:spPr>
              <a:xfrm>
                <a:off x="3262" y="2567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"/>
              <p:cNvSpPr/>
              <p:nvPr/>
            </p:nvSpPr>
            <p:spPr>
              <a:xfrm>
                <a:off x="3570" y="1893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>
                <a:off x="3207" y="2465"/>
                <a:ext cx="183" cy="174"/>
              </a:xfrm>
              <a:custGeom>
                <a:rect b="b" l="l" r="r" t="t"/>
                <a:pathLst>
                  <a:path extrusionOk="0" h="82" w="86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3725" y="226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3474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3799" y="26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3470" y="2079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3825" y="27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3466" y="21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3916" y="25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3899" y="27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3926" y="2582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3850" y="26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3926" y="25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3810" y="27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3827" y="22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3470" y="208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4497" y="233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>
                <a:off x="4468" y="231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>
                <a:off x="4451" y="22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"/>
              <p:cNvSpPr/>
              <p:nvPr/>
            </p:nvSpPr>
            <p:spPr>
              <a:xfrm>
                <a:off x="4385" y="2289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"/>
              <p:cNvSpPr/>
              <p:nvPr/>
            </p:nvSpPr>
            <p:spPr>
              <a:xfrm>
                <a:off x="4381" y="2277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"/>
              <p:cNvSpPr/>
              <p:nvPr/>
            </p:nvSpPr>
            <p:spPr>
              <a:xfrm>
                <a:off x="4383" y="22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"/>
              <p:cNvSpPr/>
              <p:nvPr/>
            </p:nvSpPr>
            <p:spPr>
              <a:xfrm>
                <a:off x="4504" y="232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3602" y="1893"/>
                <a:ext cx="27" cy="2"/>
              </a:xfrm>
              <a:custGeom>
                <a:rect b="b" l="l" r="r" t="t"/>
                <a:pathLst>
                  <a:path extrusionOk="0" h="1" w="13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4495" y="233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"/>
              <p:cNvSpPr/>
              <p:nvPr/>
            </p:nvSpPr>
            <p:spPr>
              <a:xfrm>
                <a:off x="4381" y="2277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4519" y="232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4504" y="2325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4391" y="2294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4381" y="228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3332" y="1903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3566" y="237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"/>
              <p:cNvSpPr/>
              <p:nvPr/>
            </p:nvSpPr>
            <p:spPr>
              <a:xfrm>
                <a:off x="4060" y="156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"/>
              <p:cNvSpPr/>
              <p:nvPr/>
            </p:nvSpPr>
            <p:spPr>
              <a:xfrm>
                <a:off x="3472" y="207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"/>
              <p:cNvSpPr/>
              <p:nvPr/>
            </p:nvSpPr>
            <p:spPr>
              <a:xfrm>
                <a:off x="3702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3421" y="2084"/>
                <a:ext cx="17" cy="15"/>
              </a:xfrm>
              <a:custGeom>
                <a:rect b="b" l="l" r="r" t="t"/>
                <a:pathLst>
                  <a:path extrusionOk="0" h="7" w="8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4381" y="2247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"/>
              <p:cNvSpPr/>
              <p:nvPr/>
            </p:nvSpPr>
            <p:spPr>
              <a:xfrm>
                <a:off x="4381" y="224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3914" y="15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3317" y="1492"/>
                <a:ext cx="1064" cy="1219"/>
              </a:xfrm>
              <a:custGeom>
                <a:rect b="b" l="l" r="r" t="t"/>
                <a:pathLst>
                  <a:path extrusionOk="0" h="575" w="501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3937" y="2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4629" y="185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>
                <a:off x="3967" y="28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>
                <a:off x="4618" y="187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>
                <a:off x="3814" y="226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"/>
              <p:cNvSpPr/>
              <p:nvPr/>
            </p:nvSpPr>
            <p:spPr>
              <a:xfrm>
                <a:off x="3876" y="24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461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3801" y="22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3808" y="22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3878" y="239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3810" y="2266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3935" y="224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3876" y="221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3801" y="2007"/>
                <a:ext cx="5" cy="7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3837" y="24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4398" y="229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4376" y="2249"/>
                <a:ext cx="227" cy="119"/>
              </a:xfrm>
              <a:custGeom>
                <a:rect b="b" l="l" r="r" t="t"/>
                <a:pathLst>
                  <a:path extrusionOk="0" h="56" w="107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4117" y="22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4487" y="23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4387" y="228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4508" y="193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>
                <a:off x="4487" y="228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>
                <a:off x="4514" y="192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>
                <a:off x="4506" y="1927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4516" y="192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4495" y="19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3201" y="216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3544" y="1543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3914" y="141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3916" y="1409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3893" y="144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>
                <a:off x="3893" y="1437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3909" y="141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3912" y="1416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>
                <a:off x="4472" y="1804"/>
                <a:ext cx="233" cy="133"/>
              </a:xfrm>
              <a:custGeom>
                <a:rect b="b" l="l" r="r" t="t"/>
                <a:pathLst>
                  <a:path extrusionOk="0" h="63" w="110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3897" y="1269"/>
                <a:ext cx="6" cy="2"/>
              </a:xfrm>
              <a:custGeom>
                <a:rect b="b" l="l" r="r" t="t"/>
                <a:pathLst>
                  <a:path extrusionOk="0" h="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>
                <a:off x="3935" y="1214"/>
                <a:ext cx="78" cy="253"/>
              </a:xfrm>
              <a:custGeom>
                <a:rect b="b" l="l" r="r" t="t"/>
                <a:pathLst>
                  <a:path extrusionOk="0" h="119" w="37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3914" y="130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"/>
              <p:cNvSpPr/>
              <p:nvPr/>
            </p:nvSpPr>
            <p:spPr>
              <a:xfrm>
                <a:off x="3364" y="247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"/>
              <p:cNvSpPr/>
              <p:nvPr/>
            </p:nvSpPr>
            <p:spPr>
              <a:xfrm>
                <a:off x="3920" y="1403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"/>
              <p:cNvSpPr/>
              <p:nvPr/>
            </p:nvSpPr>
            <p:spPr>
              <a:xfrm>
                <a:off x="3918" y="140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3920" y="141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3477" y="15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"/>
              <p:cNvSpPr/>
              <p:nvPr/>
            </p:nvSpPr>
            <p:spPr>
              <a:xfrm>
                <a:off x="3453" y="145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3477" y="142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>
                <a:off x="4603" y="18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3540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3375" y="1310"/>
                <a:ext cx="174" cy="269"/>
              </a:xfrm>
              <a:custGeom>
                <a:rect b="b" l="l" r="r" t="t"/>
                <a:pathLst>
                  <a:path extrusionOk="0" h="127" w="82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"/>
              <p:cNvSpPr/>
              <p:nvPr/>
            </p:nvSpPr>
            <p:spPr>
              <a:xfrm>
                <a:off x="3538" y="152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"/>
              <p:cNvSpPr/>
              <p:nvPr/>
            </p:nvSpPr>
            <p:spPr>
              <a:xfrm>
                <a:off x="346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"/>
              <p:cNvSpPr/>
              <p:nvPr/>
            </p:nvSpPr>
            <p:spPr>
              <a:xfrm>
                <a:off x="3445" y="1392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"/>
              <p:cNvSpPr/>
              <p:nvPr/>
            </p:nvSpPr>
            <p:spPr>
              <a:xfrm>
                <a:off x="3468" y="140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"/>
              <p:cNvSpPr/>
              <p:nvPr/>
            </p:nvSpPr>
            <p:spPr>
              <a:xfrm>
                <a:off x="3515" y="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"/>
              <p:cNvSpPr/>
              <p:nvPr/>
            </p:nvSpPr>
            <p:spPr>
              <a:xfrm>
                <a:off x="347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"/>
              <p:cNvSpPr/>
              <p:nvPr/>
            </p:nvSpPr>
            <p:spPr>
              <a:xfrm>
                <a:off x="3462" y="140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"/>
              <p:cNvSpPr/>
              <p:nvPr/>
            </p:nvSpPr>
            <p:spPr>
              <a:xfrm>
                <a:off x="3909" y="1416"/>
                <a:ext cx="11" cy="2"/>
              </a:xfrm>
              <a:custGeom>
                <a:rect b="b" l="l" r="r" t="t"/>
                <a:pathLst>
                  <a:path extrusionOk="0" h="1" w="5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"/>
              <p:cNvSpPr/>
              <p:nvPr/>
            </p:nvSpPr>
            <p:spPr>
              <a:xfrm>
                <a:off x="4491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"/>
              <p:cNvSpPr/>
              <p:nvPr/>
            </p:nvSpPr>
            <p:spPr>
              <a:xfrm>
                <a:off x="4368" y="1484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"/>
              <p:cNvSpPr/>
              <p:nvPr/>
            </p:nvSpPr>
            <p:spPr>
              <a:xfrm>
                <a:off x="4504" y="137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"/>
              <p:cNvSpPr/>
              <p:nvPr/>
            </p:nvSpPr>
            <p:spPr>
              <a:xfrm>
                <a:off x="4506" y="13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"/>
              <p:cNvSpPr/>
              <p:nvPr/>
            </p:nvSpPr>
            <p:spPr>
              <a:xfrm>
                <a:off x="4368" y="14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"/>
              <p:cNvSpPr/>
              <p:nvPr/>
            </p:nvSpPr>
            <p:spPr>
              <a:xfrm>
                <a:off x="4364" y="148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"/>
              <p:cNvSpPr/>
              <p:nvPr/>
            </p:nvSpPr>
            <p:spPr>
              <a:xfrm>
                <a:off x="4368" y="149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"/>
              <p:cNvSpPr/>
              <p:nvPr/>
            </p:nvSpPr>
            <p:spPr>
              <a:xfrm>
                <a:off x="4487" y="138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"/>
              <p:cNvSpPr/>
              <p:nvPr/>
            </p:nvSpPr>
            <p:spPr>
              <a:xfrm>
                <a:off x="4514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"/>
              <p:cNvSpPr/>
              <p:nvPr/>
            </p:nvSpPr>
            <p:spPr>
              <a:xfrm>
                <a:off x="4548" y="139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"/>
              <p:cNvSpPr/>
              <p:nvPr/>
            </p:nvSpPr>
            <p:spPr>
              <a:xfrm>
                <a:off x="4550" y="1399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"/>
              <p:cNvSpPr/>
              <p:nvPr/>
            </p:nvSpPr>
            <p:spPr>
              <a:xfrm>
                <a:off x="4521" y="138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"/>
              <p:cNvSpPr/>
              <p:nvPr/>
            </p:nvSpPr>
            <p:spPr>
              <a:xfrm>
                <a:off x="4516" y="1378"/>
                <a:ext cx="5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"/>
              <p:cNvSpPr/>
              <p:nvPr/>
            </p:nvSpPr>
            <p:spPr>
              <a:xfrm>
                <a:off x="4519" y="138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"/>
              <p:cNvSpPr/>
              <p:nvPr/>
            </p:nvSpPr>
            <p:spPr>
              <a:xfrm>
                <a:off x="3876" y="135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"/>
              <p:cNvSpPr/>
              <p:nvPr/>
            </p:nvSpPr>
            <p:spPr>
              <a:xfrm>
                <a:off x="4465" y="1920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"/>
              <p:cNvSpPr/>
              <p:nvPr/>
            </p:nvSpPr>
            <p:spPr>
              <a:xfrm>
                <a:off x="4468" y="1918"/>
                <a:ext cx="6" cy="5"/>
              </a:xfrm>
              <a:custGeom>
                <a:rect b="b" l="l" r="r" t="t"/>
                <a:pathLst>
                  <a:path extrusionOk="0" h="2" w="3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"/>
              <p:cNvSpPr/>
              <p:nvPr/>
            </p:nvSpPr>
            <p:spPr>
              <a:xfrm>
                <a:off x="3912" y="1286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"/>
              <p:cNvSpPr/>
              <p:nvPr/>
            </p:nvSpPr>
            <p:spPr>
              <a:xfrm>
                <a:off x="3876" y="132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"/>
              <p:cNvSpPr/>
              <p:nvPr/>
            </p:nvSpPr>
            <p:spPr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"/>
              <p:cNvSpPr/>
              <p:nvPr/>
            </p:nvSpPr>
            <p:spPr>
              <a:xfrm>
                <a:off x="4546" y="140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"/>
              <p:cNvSpPr/>
              <p:nvPr/>
            </p:nvSpPr>
            <p:spPr>
              <a:xfrm>
                <a:off x="3914" y="129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"/>
              <p:cNvSpPr/>
              <p:nvPr/>
            </p:nvSpPr>
            <p:spPr>
              <a:xfrm>
                <a:off x="4423" y="14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"/>
              <p:cNvSpPr/>
              <p:nvPr/>
            </p:nvSpPr>
            <p:spPr>
              <a:xfrm>
                <a:off x="4465" y="1456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"/>
              <p:cNvSpPr/>
              <p:nvPr/>
            </p:nvSpPr>
            <p:spPr>
              <a:xfrm>
                <a:off x="4355" y="150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"/>
              <p:cNvSpPr/>
              <p:nvPr/>
            </p:nvSpPr>
            <p:spPr>
              <a:xfrm>
                <a:off x="4383" y="14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"/>
              <p:cNvSpPr/>
              <p:nvPr/>
            </p:nvSpPr>
            <p:spPr>
              <a:xfrm>
                <a:off x="4287" y="1378"/>
                <a:ext cx="261" cy="237"/>
              </a:xfrm>
              <a:custGeom>
                <a:rect b="b" l="l" r="r" t="t"/>
                <a:pathLst>
                  <a:path extrusionOk="0" h="112" w="123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"/>
              <p:cNvSpPr/>
              <p:nvPr/>
            </p:nvSpPr>
            <p:spPr>
              <a:xfrm>
                <a:off x="4499" y="1925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"/>
              <p:cNvSpPr/>
              <p:nvPr/>
            </p:nvSpPr>
            <p:spPr>
              <a:xfrm>
                <a:off x="3914" y="1322"/>
                <a:ext cx="2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"/>
              <p:cNvSpPr/>
              <p:nvPr/>
            </p:nvSpPr>
            <p:spPr>
              <a:xfrm>
                <a:off x="3122" y="2198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"/>
              <p:cNvSpPr/>
              <p:nvPr/>
            </p:nvSpPr>
            <p:spPr>
              <a:xfrm>
                <a:off x="3126" y="2183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"/>
              <p:cNvSpPr/>
              <p:nvPr/>
            </p:nvSpPr>
            <p:spPr>
              <a:xfrm>
                <a:off x="3540" y="154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"/>
              <p:cNvSpPr/>
              <p:nvPr/>
            </p:nvSpPr>
            <p:spPr>
              <a:xfrm>
                <a:off x="3156" y="221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"/>
              <p:cNvSpPr/>
              <p:nvPr/>
            </p:nvSpPr>
            <p:spPr>
              <a:xfrm>
                <a:off x="3129" y="2183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"/>
              <p:cNvSpPr/>
              <p:nvPr/>
            </p:nvSpPr>
            <p:spPr>
              <a:xfrm>
                <a:off x="3129" y="21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"/>
              <p:cNvSpPr/>
              <p:nvPr/>
            </p:nvSpPr>
            <p:spPr>
              <a:xfrm>
                <a:off x="3129" y="219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"/>
              <p:cNvSpPr/>
              <p:nvPr/>
            </p:nvSpPr>
            <p:spPr>
              <a:xfrm>
                <a:off x="3205" y="2162"/>
                <a:ext cx="2" cy="9"/>
              </a:xfrm>
              <a:custGeom>
                <a:rect b="b" l="l" r="r" t="t"/>
                <a:pathLst>
                  <a:path extrusionOk="0" h="4" w="1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"/>
              <p:cNvSpPr/>
              <p:nvPr/>
            </p:nvSpPr>
            <p:spPr>
              <a:xfrm>
                <a:off x="3207" y="2166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"/>
              <p:cNvSpPr/>
              <p:nvPr/>
            </p:nvSpPr>
            <p:spPr>
              <a:xfrm>
                <a:off x="3207" y="216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"/>
              <p:cNvSpPr/>
              <p:nvPr/>
            </p:nvSpPr>
            <p:spPr>
              <a:xfrm>
                <a:off x="3194" y="2156"/>
                <a:ext cx="0" cy="6"/>
              </a:xfrm>
              <a:custGeom>
                <a:rect b="b" l="l" r="r" t="t"/>
                <a:pathLst>
                  <a:path extrusionOk="0" h="3" w="120000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"/>
              <p:cNvSpPr/>
              <p:nvPr/>
            </p:nvSpPr>
            <p:spPr>
              <a:xfrm>
                <a:off x="3209" y="219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"/>
              <p:cNvSpPr/>
              <p:nvPr/>
            </p:nvSpPr>
            <p:spPr>
              <a:xfrm>
                <a:off x="3472" y="20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"/>
              <p:cNvSpPr/>
              <p:nvPr/>
            </p:nvSpPr>
            <p:spPr>
              <a:xfrm>
                <a:off x="3201" y="215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"/>
              <p:cNvSpPr/>
              <p:nvPr/>
            </p:nvSpPr>
            <p:spPr>
              <a:xfrm>
                <a:off x="3211" y="219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"/>
              <p:cNvSpPr/>
              <p:nvPr/>
            </p:nvSpPr>
            <p:spPr>
              <a:xfrm>
                <a:off x="3317" y="256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"/>
              <p:cNvSpPr/>
              <p:nvPr/>
            </p:nvSpPr>
            <p:spPr>
              <a:xfrm>
                <a:off x="3345" y="253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"/>
              <p:cNvSpPr/>
              <p:nvPr/>
            </p:nvSpPr>
            <p:spPr>
              <a:xfrm>
                <a:off x="3211" y="2192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"/>
              <p:cNvSpPr/>
              <p:nvPr/>
            </p:nvSpPr>
            <p:spPr>
              <a:xfrm>
                <a:off x="3266" y="2548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"/>
              <p:cNvSpPr/>
              <p:nvPr/>
            </p:nvSpPr>
            <p:spPr>
              <a:xfrm>
                <a:off x="3271" y="254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"/>
              <p:cNvSpPr/>
              <p:nvPr/>
            </p:nvSpPr>
            <p:spPr>
              <a:xfrm>
                <a:off x="3273" y="255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>
                <a:off x="3271" y="255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"/>
              <p:cNvSpPr/>
              <p:nvPr/>
            </p:nvSpPr>
            <p:spPr>
              <a:xfrm>
                <a:off x="4616" y="188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"/>
              <p:cNvSpPr/>
              <p:nvPr/>
            </p:nvSpPr>
            <p:spPr>
              <a:xfrm>
                <a:off x="3175" y="22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"/>
              <p:cNvSpPr/>
              <p:nvPr/>
            </p:nvSpPr>
            <p:spPr>
              <a:xfrm>
                <a:off x="3137" y="218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"/>
              <p:cNvSpPr/>
              <p:nvPr/>
            </p:nvSpPr>
            <p:spPr>
              <a:xfrm>
                <a:off x="3203" y="2166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"/>
              <p:cNvSpPr/>
              <p:nvPr/>
            </p:nvSpPr>
            <p:spPr>
              <a:xfrm>
                <a:off x="4497" y="192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"/>
              <p:cNvSpPr/>
              <p:nvPr/>
            </p:nvSpPr>
            <p:spPr>
              <a:xfrm>
                <a:off x="3082" y="2156"/>
                <a:ext cx="131" cy="91"/>
              </a:xfrm>
              <a:custGeom>
                <a:rect b="b" l="l" r="r" t="t"/>
                <a:pathLst>
                  <a:path extrusionOk="0" h="43" w="62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"/>
              <p:cNvSpPr/>
              <p:nvPr/>
            </p:nvSpPr>
            <p:spPr>
              <a:xfrm>
                <a:off x="3192" y="2160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"/>
              <p:cNvSpPr/>
              <p:nvPr/>
            </p:nvSpPr>
            <p:spPr>
              <a:xfrm>
                <a:off x="3146" y="2177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"/>
              <p:cNvSpPr/>
              <p:nvPr/>
            </p:nvSpPr>
            <p:spPr>
              <a:xfrm>
                <a:off x="3264" y="185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"/>
              <p:cNvSpPr/>
              <p:nvPr/>
            </p:nvSpPr>
            <p:spPr>
              <a:xfrm>
                <a:off x="3209" y="1836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"/>
              <p:cNvSpPr/>
              <p:nvPr/>
            </p:nvSpPr>
            <p:spPr>
              <a:xfrm>
                <a:off x="3343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"/>
              <p:cNvSpPr/>
              <p:nvPr/>
            </p:nvSpPr>
            <p:spPr>
              <a:xfrm>
                <a:off x="3186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"/>
              <p:cNvSpPr/>
              <p:nvPr/>
            </p:nvSpPr>
            <p:spPr>
              <a:xfrm>
                <a:off x="3188" y="18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"/>
              <p:cNvSpPr/>
              <p:nvPr/>
            </p:nvSpPr>
            <p:spPr>
              <a:xfrm>
                <a:off x="3184" y="1833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"/>
              <p:cNvSpPr/>
              <p:nvPr/>
            </p:nvSpPr>
            <p:spPr>
              <a:xfrm>
                <a:off x="3351" y="2465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"/>
              <p:cNvSpPr/>
              <p:nvPr/>
            </p:nvSpPr>
            <p:spPr>
              <a:xfrm>
                <a:off x="3173" y="183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"/>
              <p:cNvSpPr/>
              <p:nvPr/>
            </p:nvSpPr>
            <p:spPr>
              <a:xfrm>
                <a:off x="3536" y="1554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"/>
              <p:cNvSpPr/>
              <p:nvPr/>
            </p:nvSpPr>
            <p:spPr>
              <a:xfrm>
                <a:off x="3538" y="155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7" name="Google Shape;407;p1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408" name="Google Shape;408;p1"/>
              <p:cNvSpPr/>
              <p:nvPr/>
            </p:nvSpPr>
            <p:spPr>
              <a:xfrm>
                <a:off x="3534" y="1558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"/>
              <p:cNvSpPr/>
              <p:nvPr/>
            </p:nvSpPr>
            <p:spPr>
              <a:xfrm>
                <a:off x="3513" y="15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"/>
              <p:cNvSpPr/>
              <p:nvPr/>
            </p:nvSpPr>
            <p:spPr>
              <a:xfrm>
                <a:off x="3513" y="1579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"/>
              <p:cNvSpPr/>
              <p:nvPr/>
            </p:nvSpPr>
            <p:spPr>
              <a:xfrm>
                <a:off x="3536" y="1551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"/>
              <p:cNvSpPr/>
              <p:nvPr/>
            </p:nvSpPr>
            <p:spPr>
              <a:xfrm>
                <a:off x="3112" y="1810"/>
                <a:ext cx="161" cy="87"/>
              </a:xfrm>
              <a:custGeom>
                <a:rect b="b" l="l" r="r" t="t"/>
                <a:pathLst>
                  <a:path extrusionOk="0" h="41" w="76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"/>
              <p:cNvSpPr/>
              <p:nvPr/>
            </p:nvSpPr>
            <p:spPr>
              <a:xfrm>
                <a:off x="3266" y="1867"/>
                <a:ext cx="5" cy="3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"/>
              <p:cNvSpPr/>
              <p:nvPr/>
            </p:nvSpPr>
            <p:spPr>
              <a:xfrm>
                <a:off x="3266" y="1861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"/>
              <p:cNvSpPr/>
              <p:nvPr/>
            </p:nvSpPr>
            <p:spPr>
              <a:xfrm>
                <a:off x="3260" y="185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"/>
              <p:cNvSpPr/>
              <p:nvPr/>
            </p:nvSpPr>
            <p:spPr>
              <a:xfrm>
                <a:off x="3260" y="1893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"/>
              <p:cNvSpPr/>
              <p:nvPr/>
            </p:nvSpPr>
            <p:spPr>
              <a:xfrm>
                <a:off x="3269" y="18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"/>
              <p:cNvSpPr/>
              <p:nvPr/>
            </p:nvSpPr>
            <p:spPr>
              <a:xfrm>
                <a:off x="3260" y="1895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"/>
              <p:cNvSpPr/>
              <p:nvPr/>
            </p:nvSpPr>
            <p:spPr>
              <a:xfrm>
                <a:off x="453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"/>
              <p:cNvSpPr/>
              <p:nvPr/>
            </p:nvSpPr>
            <p:spPr>
              <a:xfrm>
                <a:off x="3213" y="18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"/>
              <p:cNvSpPr/>
              <p:nvPr/>
            </p:nvSpPr>
            <p:spPr>
              <a:xfrm>
                <a:off x="3190" y="182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"/>
              <p:cNvSpPr/>
              <p:nvPr/>
            </p:nvSpPr>
            <p:spPr>
              <a:xfrm>
                <a:off x="3271" y="18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"/>
              <p:cNvSpPr/>
              <p:nvPr/>
            </p:nvSpPr>
            <p:spPr>
              <a:xfrm>
                <a:off x="3190" y="18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"/>
              <p:cNvSpPr/>
              <p:nvPr/>
            </p:nvSpPr>
            <p:spPr>
              <a:xfrm>
                <a:off x="4574" y="1855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"/>
              <p:cNvSpPr/>
              <p:nvPr/>
            </p:nvSpPr>
            <p:spPr>
              <a:xfrm>
                <a:off x="3199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"/>
              <p:cNvSpPr/>
              <p:nvPr/>
            </p:nvSpPr>
            <p:spPr>
              <a:xfrm>
                <a:off x="3271" y="185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"/>
              <p:cNvSpPr/>
              <p:nvPr/>
            </p:nvSpPr>
            <p:spPr>
              <a:xfrm>
                <a:off x="3742" y="3006"/>
                <a:ext cx="6" cy="9"/>
              </a:xfrm>
              <a:custGeom>
                <a:rect b="b" l="l" r="r" t="t"/>
                <a:pathLst>
                  <a:path extrusionOk="0" h="4" w="3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"/>
              <p:cNvSpPr/>
              <p:nvPr/>
            </p:nvSpPr>
            <p:spPr>
              <a:xfrm>
                <a:off x="3988" y="301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"/>
              <p:cNvSpPr/>
              <p:nvPr/>
            </p:nvSpPr>
            <p:spPr>
              <a:xfrm>
                <a:off x="3742" y="30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"/>
              <p:cNvSpPr/>
              <p:nvPr/>
            </p:nvSpPr>
            <p:spPr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"/>
              <p:cNvSpPr/>
              <p:nvPr/>
            </p:nvSpPr>
            <p:spPr>
              <a:xfrm>
                <a:off x="3744" y="2894"/>
                <a:ext cx="2" cy="10"/>
              </a:xfrm>
              <a:custGeom>
                <a:rect b="b" l="l" r="r" t="t"/>
                <a:pathLst>
                  <a:path extrusionOk="0" h="5" w="1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"/>
              <p:cNvSpPr/>
              <p:nvPr/>
            </p:nvSpPr>
            <p:spPr>
              <a:xfrm>
                <a:off x="3744" y="30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"/>
              <p:cNvSpPr/>
              <p:nvPr/>
            </p:nvSpPr>
            <p:spPr>
              <a:xfrm>
                <a:off x="3742" y="289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"/>
              <p:cNvSpPr/>
              <p:nvPr/>
            </p:nvSpPr>
            <p:spPr>
              <a:xfrm>
                <a:off x="3772" y="3038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"/>
              <p:cNvSpPr/>
              <p:nvPr/>
            </p:nvSpPr>
            <p:spPr>
              <a:xfrm>
                <a:off x="3895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"/>
              <p:cNvSpPr/>
              <p:nvPr/>
            </p:nvSpPr>
            <p:spPr>
              <a:xfrm>
                <a:off x="3742" y="289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"/>
              <p:cNvSpPr/>
              <p:nvPr/>
            </p:nvSpPr>
            <p:spPr>
              <a:xfrm>
                <a:off x="3755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"/>
              <p:cNvSpPr/>
              <p:nvPr/>
            </p:nvSpPr>
            <p:spPr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"/>
              <p:cNvSpPr/>
              <p:nvPr/>
            </p:nvSpPr>
            <p:spPr>
              <a:xfrm>
                <a:off x="3922" y="2890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"/>
              <p:cNvSpPr/>
              <p:nvPr/>
            </p:nvSpPr>
            <p:spPr>
              <a:xfrm>
                <a:off x="3975" y="28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"/>
              <p:cNvSpPr/>
              <p:nvPr/>
            </p:nvSpPr>
            <p:spPr>
              <a:xfrm>
                <a:off x="3954" y="288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"/>
              <p:cNvSpPr/>
              <p:nvPr/>
            </p:nvSpPr>
            <p:spPr>
              <a:xfrm>
                <a:off x="3725" y="2760"/>
                <a:ext cx="399" cy="159"/>
              </a:xfrm>
              <a:custGeom>
                <a:rect b="b" l="l" r="r" t="t"/>
                <a:pathLst>
                  <a:path extrusionOk="0" h="75" w="188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"/>
              <p:cNvSpPr/>
              <p:nvPr/>
            </p:nvSpPr>
            <p:spPr>
              <a:xfrm>
                <a:off x="4005" y="285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"/>
              <p:cNvSpPr/>
              <p:nvPr/>
            </p:nvSpPr>
            <p:spPr>
              <a:xfrm>
                <a:off x="3980" y="28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"/>
              <p:cNvSpPr/>
              <p:nvPr/>
            </p:nvSpPr>
            <p:spPr>
              <a:xfrm>
                <a:off x="3982" y="286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"/>
              <p:cNvSpPr/>
              <p:nvPr/>
            </p:nvSpPr>
            <p:spPr>
              <a:xfrm>
                <a:off x="3748" y="2898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"/>
              <p:cNvSpPr/>
              <p:nvPr/>
            </p:nvSpPr>
            <p:spPr>
              <a:xfrm>
                <a:off x="3980" y="287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"/>
              <p:cNvSpPr/>
              <p:nvPr/>
            </p:nvSpPr>
            <p:spPr>
              <a:xfrm>
                <a:off x="3757" y="2909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"/>
              <p:cNvSpPr/>
              <p:nvPr/>
            </p:nvSpPr>
            <p:spPr>
              <a:xfrm>
                <a:off x="3776" y="29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"/>
              <p:cNvSpPr/>
              <p:nvPr/>
            </p:nvSpPr>
            <p:spPr>
              <a:xfrm>
                <a:off x="3759" y="2904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"/>
              <p:cNvSpPr/>
              <p:nvPr/>
            </p:nvSpPr>
            <p:spPr>
              <a:xfrm>
                <a:off x="3893" y="3080"/>
                <a:ext cx="4" cy="9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"/>
              <p:cNvSpPr/>
              <p:nvPr/>
            </p:nvSpPr>
            <p:spPr>
              <a:xfrm>
                <a:off x="3786" y="29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"/>
              <p:cNvSpPr/>
              <p:nvPr/>
            </p:nvSpPr>
            <p:spPr>
              <a:xfrm>
                <a:off x="3952" y="306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"/>
              <p:cNvSpPr/>
              <p:nvPr/>
            </p:nvSpPr>
            <p:spPr>
              <a:xfrm>
                <a:off x="3895" y="3015"/>
                <a:ext cx="152" cy="95"/>
              </a:xfrm>
              <a:custGeom>
                <a:rect b="b" l="l" r="r" t="t"/>
                <a:pathLst>
                  <a:path extrusionOk="0" h="45" w="72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"/>
              <p:cNvSpPr/>
              <p:nvPr/>
            </p:nvSpPr>
            <p:spPr>
              <a:xfrm>
                <a:off x="4011" y="3063"/>
                <a:ext cx="5" cy="5"/>
              </a:xfrm>
              <a:custGeom>
                <a:rect b="b" l="l" r="r" t="t"/>
                <a:pathLst>
                  <a:path extrusionOk="0" h="5" w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"/>
              <p:cNvSpPr/>
              <p:nvPr/>
            </p:nvSpPr>
            <p:spPr>
              <a:xfrm>
                <a:off x="3912" y="310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"/>
              <p:cNvSpPr/>
              <p:nvPr/>
            </p:nvSpPr>
            <p:spPr>
              <a:xfrm>
                <a:off x="3996" y="3089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"/>
              <p:cNvSpPr/>
              <p:nvPr/>
            </p:nvSpPr>
            <p:spPr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"/>
              <p:cNvSpPr/>
              <p:nvPr/>
            </p:nvSpPr>
            <p:spPr>
              <a:xfrm>
                <a:off x="3598" y="182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"/>
              <p:cNvSpPr/>
              <p:nvPr/>
            </p:nvSpPr>
            <p:spPr>
              <a:xfrm>
                <a:off x="3918" y="28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"/>
              <p:cNvSpPr/>
              <p:nvPr/>
            </p:nvSpPr>
            <p:spPr>
              <a:xfrm>
                <a:off x="3924" y="303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"/>
              <p:cNvSpPr/>
              <p:nvPr/>
            </p:nvSpPr>
            <p:spPr>
              <a:xfrm>
                <a:off x="3986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"/>
              <p:cNvSpPr/>
              <p:nvPr/>
            </p:nvSpPr>
            <p:spPr>
              <a:xfrm>
                <a:off x="3899" y="3091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"/>
              <p:cNvSpPr/>
              <p:nvPr/>
            </p:nvSpPr>
            <p:spPr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"/>
              <p:cNvSpPr/>
              <p:nvPr/>
            </p:nvSpPr>
            <p:spPr>
              <a:xfrm>
                <a:off x="3903" y="3055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"/>
              <p:cNvSpPr/>
              <p:nvPr/>
            </p:nvSpPr>
            <p:spPr>
              <a:xfrm>
                <a:off x="3905" y="305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"/>
              <p:cNvSpPr/>
              <p:nvPr/>
            </p:nvSpPr>
            <p:spPr>
              <a:xfrm>
                <a:off x="3897" y="3085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"/>
              <p:cNvSpPr/>
              <p:nvPr/>
            </p:nvSpPr>
            <p:spPr>
              <a:xfrm>
                <a:off x="3897" y="309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"/>
              <p:cNvSpPr/>
              <p:nvPr/>
            </p:nvSpPr>
            <p:spPr>
              <a:xfrm>
                <a:off x="3984" y="3095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"/>
              <p:cNvSpPr/>
              <p:nvPr/>
            </p:nvSpPr>
            <p:spPr>
              <a:xfrm>
                <a:off x="3600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"/>
              <p:cNvSpPr/>
              <p:nvPr/>
            </p:nvSpPr>
            <p:spPr>
              <a:xfrm>
                <a:off x="3905" y="310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"/>
              <p:cNvSpPr/>
              <p:nvPr/>
            </p:nvSpPr>
            <p:spPr>
              <a:xfrm>
                <a:off x="4230" y="248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"/>
              <p:cNvSpPr/>
              <p:nvPr/>
            </p:nvSpPr>
            <p:spPr>
              <a:xfrm>
                <a:off x="3895" y="3080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"/>
              <p:cNvSpPr/>
              <p:nvPr/>
            </p:nvSpPr>
            <p:spPr>
              <a:xfrm>
                <a:off x="4007" y="30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"/>
              <p:cNvSpPr/>
              <p:nvPr/>
            </p:nvSpPr>
            <p:spPr>
              <a:xfrm>
                <a:off x="3598" y="18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"/>
              <p:cNvSpPr/>
              <p:nvPr/>
            </p:nvSpPr>
            <p:spPr>
              <a:xfrm>
                <a:off x="4005" y="30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"/>
              <p:cNvSpPr/>
              <p:nvPr/>
            </p:nvSpPr>
            <p:spPr>
              <a:xfrm>
                <a:off x="4007" y="308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"/>
              <p:cNvSpPr/>
              <p:nvPr/>
            </p:nvSpPr>
            <p:spPr>
              <a:xfrm>
                <a:off x="4009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"/>
              <p:cNvSpPr/>
              <p:nvPr/>
            </p:nvSpPr>
            <p:spPr>
              <a:xfrm>
                <a:off x="3929" y="1870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"/>
              <p:cNvSpPr/>
              <p:nvPr/>
            </p:nvSpPr>
            <p:spPr>
              <a:xfrm>
                <a:off x="3687" y="157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"/>
              <p:cNvSpPr/>
              <p:nvPr/>
            </p:nvSpPr>
            <p:spPr>
              <a:xfrm>
                <a:off x="4086" y="1583"/>
                <a:ext cx="8" cy="4"/>
              </a:xfrm>
              <a:custGeom>
                <a:rect b="b" l="l" r="r" t="t"/>
                <a:pathLst>
                  <a:path extrusionOk="0" h="2" w="4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"/>
              <p:cNvSpPr/>
              <p:nvPr/>
            </p:nvSpPr>
            <p:spPr>
              <a:xfrm>
                <a:off x="3574" y="1912"/>
                <a:ext cx="2" cy="21"/>
              </a:xfrm>
              <a:custGeom>
                <a:rect b="b" l="l" r="r" t="t"/>
                <a:pathLst>
                  <a:path extrusionOk="0" h="10" w="1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"/>
              <p:cNvSpPr/>
              <p:nvPr/>
            </p:nvSpPr>
            <p:spPr>
              <a:xfrm>
                <a:off x="3559" y="1774"/>
                <a:ext cx="77" cy="91"/>
              </a:xfrm>
              <a:custGeom>
                <a:rect b="b" l="l" r="r" t="t"/>
                <a:pathLst>
                  <a:path extrusionOk="0" h="43" w="36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"/>
              <p:cNvSpPr/>
              <p:nvPr/>
            </p:nvSpPr>
            <p:spPr>
              <a:xfrm>
                <a:off x="3608" y="1908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"/>
              <p:cNvSpPr/>
              <p:nvPr/>
            </p:nvSpPr>
            <p:spPr>
              <a:xfrm>
                <a:off x="4113" y="1587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"/>
              <p:cNvSpPr/>
              <p:nvPr/>
            </p:nvSpPr>
            <p:spPr>
              <a:xfrm>
                <a:off x="3593" y="182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"/>
              <p:cNvSpPr/>
              <p:nvPr/>
            </p:nvSpPr>
            <p:spPr>
              <a:xfrm>
                <a:off x="4251" y="1730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"/>
              <p:cNvSpPr/>
              <p:nvPr/>
            </p:nvSpPr>
            <p:spPr>
              <a:xfrm>
                <a:off x="3980" y="24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"/>
              <p:cNvSpPr/>
              <p:nvPr/>
            </p:nvSpPr>
            <p:spPr>
              <a:xfrm>
                <a:off x="3980" y="2446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"/>
              <p:cNvSpPr/>
              <p:nvPr/>
            </p:nvSpPr>
            <p:spPr>
              <a:xfrm>
                <a:off x="4062" y="2253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"/>
              <p:cNvSpPr/>
              <p:nvPr/>
            </p:nvSpPr>
            <p:spPr>
              <a:xfrm>
                <a:off x="4162" y="220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"/>
              <p:cNvSpPr/>
              <p:nvPr/>
            </p:nvSpPr>
            <p:spPr>
              <a:xfrm>
                <a:off x="4164" y="2139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"/>
              <p:cNvSpPr/>
              <p:nvPr/>
            </p:nvSpPr>
            <p:spPr>
              <a:xfrm>
                <a:off x="3606" y="1819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"/>
              <p:cNvSpPr/>
              <p:nvPr/>
            </p:nvSpPr>
            <p:spPr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"/>
              <p:cNvSpPr/>
              <p:nvPr/>
            </p:nvSpPr>
            <p:spPr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"/>
              <p:cNvSpPr/>
              <p:nvPr/>
            </p:nvSpPr>
            <p:spPr>
              <a:xfrm>
                <a:off x="3598" y="1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"/>
              <p:cNvSpPr/>
              <p:nvPr/>
            </p:nvSpPr>
            <p:spPr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"/>
              <p:cNvSpPr/>
              <p:nvPr/>
            </p:nvSpPr>
            <p:spPr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"/>
              <p:cNvSpPr/>
              <p:nvPr/>
            </p:nvSpPr>
            <p:spPr>
              <a:xfrm>
                <a:off x="3598" y="181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"/>
              <p:cNvSpPr/>
              <p:nvPr/>
            </p:nvSpPr>
            <p:spPr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"/>
              <p:cNvSpPr/>
              <p:nvPr/>
            </p:nvSpPr>
            <p:spPr>
              <a:xfrm>
                <a:off x="3977" y="2478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"/>
              <p:cNvSpPr/>
              <p:nvPr/>
            </p:nvSpPr>
            <p:spPr>
              <a:xfrm>
                <a:off x="3595" y="1812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"/>
              <p:cNvSpPr/>
              <p:nvPr/>
            </p:nvSpPr>
            <p:spPr>
              <a:xfrm>
                <a:off x="3967" y="249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"/>
              <p:cNvSpPr/>
              <p:nvPr/>
            </p:nvSpPr>
            <p:spPr>
              <a:xfrm>
                <a:off x="3825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"/>
              <p:cNvSpPr/>
              <p:nvPr/>
            </p:nvSpPr>
            <p:spPr>
              <a:xfrm>
                <a:off x="3810" y="2268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"/>
              <p:cNvSpPr/>
              <p:nvPr/>
            </p:nvSpPr>
            <p:spPr>
              <a:xfrm>
                <a:off x="3835" y="227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"/>
              <p:cNvSpPr/>
              <p:nvPr/>
            </p:nvSpPr>
            <p:spPr>
              <a:xfrm>
                <a:off x="3833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"/>
              <p:cNvSpPr/>
              <p:nvPr/>
            </p:nvSpPr>
            <p:spPr>
              <a:xfrm>
                <a:off x="3833" y="2328"/>
                <a:ext cx="9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"/>
              <p:cNvSpPr/>
              <p:nvPr/>
            </p:nvSpPr>
            <p:spPr>
              <a:xfrm>
                <a:off x="3837" y="233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"/>
              <p:cNvSpPr/>
              <p:nvPr/>
            </p:nvSpPr>
            <p:spPr>
              <a:xfrm>
                <a:off x="3839" y="232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"/>
              <p:cNvSpPr/>
              <p:nvPr/>
            </p:nvSpPr>
            <p:spPr>
              <a:xfrm>
                <a:off x="3827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"/>
              <p:cNvSpPr/>
              <p:nvPr/>
            </p:nvSpPr>
            <p:spPr>
              <a:xfrm>
                <a:off x="3729" y="28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"/>
              <p:cNvSpPr/>
              <p:nvPr/>
            </p:nvSpPr>
            <p:spPr>
              <a:xfrm>
                <a:off x="3731" y="285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"/>
              <p:cNvSpPr/>
              <p:nvPr/>
            </p:nvSpPr>
            <p:spPr>
              <a:xfrm>
                <a:off x="3897" y="2822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"/>
              <p:cNvSpPr/>
              <p:nvPr/>
            </p:nvSpPr>
            <p:spPr>
              <a:xfrm>
                <a:off x="4007" y="2790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"/>
              <p:cNvSpPr/>
              <p:nvPr/>
            </p:nvSpPr>
            <p:spPr>
              <a:xfrm>
                <a:off x="3971" y="28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"/>
              <p:cNvSpPr/>
              <p:nvPr/>
            </p:nvSpPr>
            <p:spPr>
              <a:xfrm>
                <a:off x="3969" y="2501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"/>
              <p:cNvSpPr/>
              <p:nvPr/>
            </p:nvSpPr>
            <p:spPr>
              <a:xfrm>
                <a:off x="3850" y="28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"/>
              <p:cNvSpPr/>
              <p:nvPr/>
            </p:nvSpPr>
            <p:spPr>
              <a:xfrm>
                <a:off x="3668" y="2060"/>
                <a:ext cx="8" cy="17"/>
              </a:xfrm>
              <a:custGeom>
                <a:rect b="b" l="l" r="r" t="t"/>
                <a:pathLst>
                  <a:path extrusionOk="0" h="8" w="4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"/>
              <p:cNvSpPr/>
              <p:nvPr/>
            </p:nvSpPr>
            <p:spPr>
              <a:xfrm>
                <a:off x="3837" y="232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"/>
              <p:cNvSpPr/>
              <p:nvPr/>
            </p:nvSpPr>
            <p:spPr>
              <a:xfrm>
                <a:off x="3965" y="2504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"/>
              <p:cNvSpPr/>
              <p:nvPr/>
            </p:nvSpPr>
            <p:spPr>
              <a:xfrm>
                <a:off x="3973" y="247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"/>
              <p:cNvSpPr/>
              <p:nvPr/>
            </p:nvSpPr>
            <p:spPr>
              <a:xfrm>
                <a:off x="3965" y="2497"/>
                <a:ext cx="10" cy="4"/>
              </a:xfrm>
              <a:custGeom>
                <a:rect b="b" l="l" r="r" t="t"/>
                <a:pathLst>
                  <a:path extrusionOk="0" h="2" w="5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"/>
              <p:cNvSpPr/>
              <p:nvPr/>
            </p:nvSpPr>
            <p:spPr>
              <a:xfrm>
                <a:off x="3835" y="2474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"/>
              <p:cNvSpPr/>
              <p:nvPr/>
            </p:nvSpPr>
            <p:spPr>
              <a:xfrm>
                <a:off x="3829" y="234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1"/>
              <p:cNvSpPr/>
              <p:nvPr/>
            </p:nvSpPr>
            <p:spPr>
              <a:xfrm>
                <a:off x="3831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1"/>
              <p:cNvSpPr/>
              <p:nvPr/>
            </p:nvSpPr>
            <p:spPr>
              <a:xfrm>
                <a:off x="3850" y="2491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"/>
              <p:cNvSpPr/>
              <p:nvPr/>
            </p:nvSpPr>
            <p:spPr>
              <a:xfrm>
                <a:off x="3835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"/>
              <p:cNvSpPr/>
              <p:nvPr/>
            </p:nvSpPr>
            <p:spPr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"/>
              <p:cNvSpPr/>
              <p:nvPr/>
            </p:nvSpPr>
            <p:spPr>
              <a:xfrm>
                <a:off x="3831" y="2349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"/>
              <p:cNvSpPr/>
              <p:nvPr/>
            </p:nvSpPr>
            <p:spPr>
              <a:xfrm>
                <a:off x="3602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"/>
              <p:cNvSpPr/>
              <p:nvPr/>
            </p:nvSpPr>
            <p:spPr>
              <a:xfrm>
                <a:off x="3905" y="22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"/>
              <p:cNvSpPr/>
              <p:nvPr/>
            </p:nvSpPr>
            <p:spPr>
              <a:xfrm>
                <a:off x="3778" y="297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"/>
              <p:cNvSpPr/>
              <p:nvPr/>
            </p:nvSpPr>
            <p:spPr>
              <a:xfrm>
                <a:off x="3746" y="2826"/>
                <a:ext cx="399" cy="167"/>
              </a:xfrm>
              <a:custGeom>
                <a:rect b="b" l="l" r="r" t="t"/>
                <a:pathLst>
                  <a:path extrusionOk="0" h="79" w="188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"/>
              <p:cNvSpPr/>
              <p:nvPr/>
            </p:nvSpPr>
            <p:spPr>
              <a:xfrm>
                <a:off x="3757" y="293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"/>
              <p:cNvSpPr/>
              <p:nvPr/>
            </p:nvSpPr>
            <p:spPr>
              <a:xfrm>
                <a:off x="4226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"/>
              <p:cNvSpPr/>
              <p:nvPr/>
            </p:nvSpPr>
            <p:spPr>
              <a:xfrm>
                <a:off x="3752" y="2940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"/>
              <p:cNvSpPr/>
              <p:nvPr/>
            </p:nvSpPr>
            <p:spPr>
              <a:xfrm>
                <a:off x="3975" y="29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"/>
              <p:cNvSpPr/>
              <p:nvPr/>
            </p:nvSpPr>
            <p:spPr>
              <a:xfrm>
                <a:off x="3905" y="22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"/>
              <p:cNvSpPr/>
              <p:nvPr/>
            </p:nvSpPr>
            <p:spPr>
              <a:xfrm>
                <a:off x="4289" y="255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"/>
              <p:cNvSpPr/>
              <p:nvPr/>
            </p:nvSpPr>
            <p:spPr>
              <a:xfrm>
                <a:off x="3899" y="2262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"/>
              <p:cNvSpPr/>
              <p:nvPr/>
            </p:nvSpPr>
            <p:spPr>
              <a:xfrm>
                <a:off x="3939" y="292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3888" y="2281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"/>
              <p:cNvSpPr/>
              <p:nvPr/>
            </p:nvSpPr>
            <p:spPr>
              <a:xfrm>
                <a:off x="3842" y="227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"/>
              <p:cNvSpPr/>
              <p:nvPr/>
            </p:nvSpPr>
            <p:spPr>
              <a:xfrm>
                <a:off x="3844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3899" y="2272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"/>
              <p:cNvSpPr/>
              <p:nvPr/>
            </p:nvSpPr>
            <p:spPr>
              <a:xfrm>
                <a:off x="3776" y="29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"/>
              <p:cNvSpPr/>
              <p:nvPr/>
            </p:nvSpPr>
            <p:spPr>
              <a:xfrm>
                <a:off x="3795" y="2985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3765" y="2972"/>
                <a:ext cx="7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"/>
              <p:cNvSpPr/>
              <p:nvPr/>
            </p:nvSpPr>
            <p:spPr>
              <a:xfrm>
                <a:off x="3803" y="2985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"/>
              <p:cNvSpPr/>
              <p:nvPr/>
            </p:nvSpPr>
            <p:spPr>
              <a:xfrm>
                <a:off x="3479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"/>
              <p:cNvSpPr/>
              <p:nvPr/>
            </p:nvSpPr>
            <p:spPr>
              <a:xfrm>
                <a:off x="3761" y="296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"/>
              <p:cNvSpPr/>
              <p:nvPr/>
            </p:nvSpPr>
            <p:spPr>
              <a:xfrm>
                <a:off x="3943" y="2966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"/>
              <p:cNvSpPr/>
              <p:nvPr/>
            </p:nvSpPr>
            <p:spPr>
              <a:xfrm>
                <a:off x="4003" y="2940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"/>
              <p:cNvSpPr/>
              <p:nvPr/>
            </p:nvSpPr>
            <p:spPr>
              <a:xfrm>
                <a:off x="4003" y="294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"/>
              <p:cNvSpPr/>
              <p:nvPr/>
            </p:nvSpPr>
            <p:spPr>
              <a:xfrm>
                <a:off x="3996" y="2951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"/>
              <p:cNvSpPr/>
              <p:nvPr/>
            </p:nvSpPr>
            <p:spPr>
              <a:xfrm>
                <a:off x="3757" y="3023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"/>
              <p:cNvSpPr/>
              <p:nvPr/>
            </p:nvSpPr>
            <p:spPr>
              <a:xfrm>
                <a:off x="4003" y="294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"/>
              <p:cNvSpPr/>
              <p:nvPr/>
            </p:nvSpPr>
            <p:spPr>
              <a:xfrm>
                <a:off x="3869" y="29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"/>
              <p:cNvSpPr/>
              <p:nvPr/>
            </p:nvSpPr>
            <p:spPr>
              <a:xfrm>
                <a:off x="4026" y="2926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4219" y="251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4230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"/>
              <p:cNvSpPr/>
              <p:nvPr/>
            </p:nvSpPr>
            <p:spPr>
              <a:xfrm>
                <a:off x="4217" y="2482"/>
                <a:ext cx="145" cy="117"/>
              </a:xfrm>
              <a:custGeom>
                <a:rect b="b" l="l" r="r" t="t"/>
                <a:pathLst>
                  <a:path extrusionOk="0" h="55" w="68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"/>
              <p:cNvSpPr/>
              <p:nvPr/>
            </p:nvSpPr>
            <p:spPr>
              <a:xfrm>
                <a:off x="3472" y="207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4219" y="250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"/>
              <p:cNvSpPr/>
              <p:nvPr/>
            </p:nvSpPr>
            <p:spPr>
              <a:xfrm>
                <a:off x="4228" y="2482"/>
                <a:ext cx="6" cy="3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"/>
              <p:cNvSpPr/>
              <p:nvPr/>
            </p:nvSpPr>
            <p:spPr>
              <a:xfrm>
                <a:off x="3472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"/>
              <p:cNvSpPr/>
              <p:nvPr/>
            </p:nvSpPr>
            <p:spPr>
              <a:xfrm>
                <a:off x="3472" y="20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"/>
              <p:cNvSpPr/>
              <p:nvPr/>
            </p:nvSpPr>
            <p:spPr>
              <a:xfrm>
                <a:off x="4219" y="251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"/>
              <p:cNvSpPr/>
              <p:nvPr/>
            </p:nvSpPr>
            <p:spPr>
              <a:xfrm>
                <a:off x="4221" y="2514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"/>
              <p:cNvSpPr/>
              <p:nvPr/>
            </p:nvSpPr>
            <p:spPr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"/>
              <p:cNvSpPr/>
              <p:nvPr/>
            </p:nvSpPr>
            <p:spPr>
              <a:xfrm>
                <a:off x="4217" y="251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4296" y="2552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"/>
              <p:cNvSpPr/>
              <p:nvPr/>
            </p:nvSpPr>
            <p:spPr>
              <a:xfrm>
                <a:off x="4289" y="25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"/>
              <p:cNvSpPr/>
              <p:nvPr/>
            </p:nvSpPr>
            <p:spPr>
              <a:xfrm>
                <a:off x="4296" y="25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4306" y="2555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"/>
              <p:cNvSpPr/>
              <p:nvPr/>
            </p:nvSpPr>
            <p:spPr>
              <a:xfrm>
                <a:off x="3903" y="227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"/>
              <p:cNvSpPr/>
              <p:nvPr/>
            </p:nvSpPr>
            <p:spPr>
              <a:xfrm>
                <a:off x="3901" y="257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"/>
              <p:cNvSpPr/>
              <p:nvPr/>
            </p:nvSpPr>
            <p:spPr>
              <a:xfrm>
                <a:off x="4285" y="255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"/>
              <p:cNvSpPr/>
              <p:nvPr/>
            </p:nvSpPr>
            <p:spPr>
              <a:xfrm>
                <a:off x="3472" y="207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"/>
              <p:cNvSpPr/>
              <p:nvPr/>
            </p:nvSpPr>
            <p:spPr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4277" y="249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"/>
              <p:cNvSpPr/>
              <p:nvPr/>
            </p:nvSpPr>
            <p:spPr>
              <a:xfrm>
                <a:off x="4255" y="25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3678" y="2461"/>
                <a:ext cx="19" cy="13"/>
              </a:xfrm>
              <a:custGeom>
                <a:rect b="b" l="l" r="r" t="t"/>
                <a:pathLst>
                  <a:path extrusionOk="0" h="6" w="9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"/>
              <p:cNvSpPr/>
              <p:nvPr/>
            </p:nvSpPr>
            <p:spPr>
              <a:xfrm>
                <a:off x="3496" y="2319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"/>
              <p:cNvSpPr/>
              <p:nvPr/>
            </p:nvSpPr>
            <p:spPr>
              <a:xfrm>
                <a:off x="3483" y="21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"/>
              <p:cNvSpPr/>
              <p:nvPr/>
            </p:nvSpPr>
            <p:spPr>
              <a:xfrm>
                <a:off x="3534" y="2347"/>
                <a:ext cx="13" cy="6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"/>
              <p:cNvSpPr/>
              <p:nvPr/>
            </p:nvSpPr>
            <p:spPr>
              <a:xfrm>
                <a:off x="3466" y="209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"/>
              <p:cNvSpPr/>
              <p:nvPr/>
            </p:nvSpPr>
            <p:spPr>
              <a:xfrm>
                <a:off x="3466" y="2103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"/>
              <p:cNvSpPr/>
              <p:nvPr/>
            </p:nvSpPr>
            <p:spPr>
              <a:xfrm>
                <a:off x="3477" y="2152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"/>
              <p:cNvSpPr/>
              <p:nvPr/>
            </p:nvSpPr>
            <p:spPr>
              <a:xfrm>
                <a:off x="3466" y="2096"/>
                <a:ext cx="8" cy="5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"/>
              <p:cNvSpPr/>
              <p:nvPr/>
            </p:nvSpPr>
            <p:spPr>
              <a:xfrm>
                <a:off x="3470" y="210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"/>
              <p:cNvSpPr/>
              <p:nvPr/>
            </p:nvSpPr>
            <p:spPr>
              <a:xfrm>
                <a:off x="3718" y="2501"/>
                <a:ext cx="5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"/>
              <p:cNvSpPr/>
              <p:nvPr/>
            </p:nvSpPr>
            <p:spPr>
              <a:xfrm>
                <a:off x="3629" y="2417"/>
                <a:ext cx="7" cy="6"/>
              </a:xfrm>
              <a:custGeom>
                <a:rect b="b" l="l" r="r" t="t"/>
                <a:pathLst>
                  <a:path extrusionOk="0" h="3" w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8" name="Google Shape;608;p1"/>
            <p:cNvSpPr/>
            <p:nvPr/>
          </p:nvSpPr>
          <p:spPr>
            <a:xfrm>
              <a:off x="3716" y="2495"/>
              <a:ext cx="5" cy="4"/>
            </a:xfrm>
            <a:custGeom>
              <a:rect b="b" l="l" r="r" t="t"/>
              <a:pathLst>
                <a:path extrusionOk="0" h="2" w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3706" y="2480"/>
              <a:ext cx="10" cy="15"/>
            </a:xfrm>
            <a:custGeom>
              <a:rect b="b" l="l" r="r" t="t"/>
              <a:pathLst>
                <a:path extrusionOk="0" h="7" w="5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3782" y="3038"/>
              <a:ext cx="2" cy="4"/>
            </a:xfrm>
            <a:custGeom>
              <a:rect b="b" l="l" r="r" t="t"/>
              <a:pathLst>
                <a:path extrusionOk="0" h="2" w="1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3631" y="2249"/>
              <a:ext cx="3" cy="2"/>
            </a:xfrm>
            <a:custGeom>
              <a:rect b="b" l="l" r="r" t="t"/>
              <a:pathLst>
                <a:path extrusionOk="0" h="2" w="3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3988" y="3019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3856" y="3002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3924" y="2998"/>
              <a:ext cx="2" cy="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3561" y="1990"/>
              <a:ext cx="3" cy="9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3795" y="3040"/>
              <a:ext cx="2" cy="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3958" y="303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3982" y="3027"/>
              <a:ext cx="0" cy="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3595" y="1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3757" y="2981"/>
              <a:ext cx="2" cy="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3627" y="1789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3578" y="179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2" w="12000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3638" y="2417"/>
              <a:ext cx="6" cy="6"/>
            </a:xfrm>
            <a:custGeom>
              <a:rect b="b" l="l" r="r" t="t"/>
              <a:pathLst>
                <a:path extrusionOk="0" h="3" w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3708" y="2743"/>
              <a:ext cx="2" cy="7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3714" y="2737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3706" y="2737"/>
              <a:ext cx="10" cy="4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3755" y="2718"/>
              <a:ext cx="4" cy="6"/>
            </a:xfrm>
            <a:custGeom>
              <a:rect b="b" l="l" r="r" t="t"/>
              <a:pathLst>
                <a:path extrusionOk="0" h="3" w="2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3761" y="2733"/>
              <a:ext cx="4" cy="17"/>
            </a:xfrm>
            <a:custGeom>
              <a:rect b="b" l="l" r="r" t="t"/>
              <a:pathLst>
                <a:path extrusionOk="0" h="8" w="2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3759" y="2720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3761" y="2714"/>
              <a:ext cx="6" cy="12"/>
            </a:xfrm>
            <a:custGeom>
              <a:rect b="b" l="l" r="r" t="t"/>
              <a:pathLst>
                <a:path extrusionOk="0" h="6" w="3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3712" y="2737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3742" y="2907"/>
              <a:ext cx="384" cy="146"/>
            </a:xfrm>
            <a:custGeom>
              <a:rect b="b" l="l" r="r" t="t"/>
              <a:pathLst>
                <a:path extrusionOk="0" h="69" w="181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3712" y="2809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3434" y="1624"/>
              <a:ext cx="862" cy="1213"/>
            </a:xfrm>
            <a:custGeom>
              <a:rect b="b" l="l" r="r" t="t"/>
              <a:pathLst>
                <a:path extrusionOk="0" h="572" w="406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3695" y="2760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3699" y="2760"/>
              <a:ext cx="5" cy="4"/>
            </a:xfrm>
            <a:custGeom>
              <a:rect b="b" l="l" r="r" t="t"/>
              <a:pathLst>
                <a:path extrusionOk="0" h="2" w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3916" y="2586"/>
              <a:ext cx="4" cy="2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3941" y="2610"/>
              <a:ext cx="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3729" y="2272"/>
              <a:ext cx="2" cy="5"/>
            </a:xfrm>
            <a:custGeom>
              <a:rect b="b" l="l" r="r" t="t"/>
              <a:pathLst>
                <a:path extrusionOk="0" h="2" w="1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3852" y="2714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3850" y="2692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3848" y="2686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3846" y="2711"/>
              <a:ext cx="4" cy="3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3822" y="2773"/>
              <a:ext cx="5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3765" y="2315"/>
              <a:ext cx="4" cy="0"/>
            </a:xfrm>
            <a:custGeom>
              <a:rect b="b" l="l" r="r" t="t"/>
              <a:pathLst>
                <a:path extrusionOk="0" h="120000"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3842" y="2733"/>
              <a:ext cx="4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3822" y="2769"/>
              <a:ext cx="7" cy="2"/>
            </a:xfrm>
            <a:custGeom>
              <a:rect b="b" l="l" r="r" t="t"/>
              <a:pathLst>
                <a:path extrusionOk="0" h="1" w="3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3846" y="2731"/>
              <a:ext cx="2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3844" y="2724"/>
              <a:ext cx="4" cy="2"/>
            </a:xfrm>
            <a:custGeom>
              <a:rect b="b" l="l" r="r" t="t"/>
              <a:pathLst>
                <a:path extrusionOk="0" h="1" w="2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"/>
            <p:cNvSpPr/>
            <p:nvPr/>
          </p:nvSpPr>
          <p:spPr>
            <a:xfrm>
              <a:off x="3844" y="2728"/>
              <a:ext cx="8" cy="3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1"/>
          <p:cNvSpPr txBox="1"/>
          <p:nvPr/>
        </p:nvSpPr>
        <p:spPr>
          <a:xfrm>
            <a:off x="3344650" y="3672138"/>
            <a:ext cx="54513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Peter老師</a:t>
            </a:r>
            <a:endParaRPr b="1" sz="3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Midas</a:t>
            </a:r>
            <a:r>
              <a:rPr b="1" lang="zh-TW" sz="3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老師</a:t>
            </a:r>
            <a:endParaRPr b="1" sz="3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授課</a:t>
            </a:r>
            <a:endParaRPr b="1" sz="3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55" name="Google Shape;6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767194" y="2747296"/>
            <a:ext cx="4424814" cy="442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5e2db0d0a_1_6"/>
          <p:cNvSpPr/>
          <p:nvPr/>
        </p:nvSpPr>
        <p:spPr>
          <a:xfrm>
            <a:off x="1288212" y="540627"/>
            <a:ext cx="2429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783" name="Google Shape;783;g95e2db0d0a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95e2db0d0a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25" y="2133204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95e2db0d0a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025" y="21332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792" name="Google Shape;7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651" y="1105215"/>
            <a:ext cx="10056484" cy="565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0" name="Google Shape;8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07" y="3574311"/>
            <a:ext cx="3372296" cy="2295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8"/>
          <p:cNvGrpSpPr/>
          <p:nvPr/>
        </p:nvGrpSpPr>
        <p:grpSpPr>
          <a:xfrm>
            <a:off x="1288212" y="1640088"/>
            <a:ext cx="2866094" cy="1576115"/>
            <a:chOff x="1184931" y="1833642"/>
            <a:chExt cx="2649713" cy="1590261"/>
          </a:xfrm>
        </p:grpSpPr>
        <p:sp>
          <p:nvSpPr>
            <p:cNvPr id="803" name="Google Shape;803;p8"/>
            <p:cNvSpPr txBox="1"/>
            <p:nvPr/>
          </p:nvSpPr>
          <p:spPr>
            <a:xfrm>
              <a:off x="1203830" y="2324327"/>
              <a:ext cx="2630814" cy="590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會使用我了嗎?</a:t>
              </a:r>
              <a:endParaRPr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1184931" y="1833642"/>
              <a:ext cx="2601447" cy="1590261"/>
            </a:xfrm>
            <a:prstGeom prst="wedgeEllipse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05" name="Google Shape;805;p8"/>
          <p:cNvSpPr/>
          <p:nvPr/>
        </p:nvSpPr>
        <p:spPr>
          <a:xfrm>
            <a:off x="5665305" y="56593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6" name="Google Shape;806;p8"/>
          <p:cNvSpPr/>
          <p:nvPr/>
        </p:nvSpPr>
        <p:spPr>
          <a:xfrm>
            <a:off x="5665305" y="178204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7" name="Google Shape;807;p8"/>
          <p:cNvSpPr/>
          <p:nvPr/>
        </p:nvSpPr>
        <p:spPr>
          <a:xfrm>
            <a:off x="5665305" y="299816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8" name="Google Shape;808;p8"/>
          <p:cNvSpPr/>
          <p:nvPr/>
        </p:nvSpPr>
        <p:spPr>
          <a:xfrm>
            <a:off x="5665305" y="421427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9" name="Google Shape;809;p8"/>
          <p:cNvSpPr txBox="1"/>
          <p:nvPr/>
        </p:nvSpPr>
        <p:spPr>
          <a:xfrm>
            <a:off x="7384772" y="61270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寫下點子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0" name="Google Shape;810;p8"/>
          <p:cNvSpPr txBox="1"/>
          <p:nvPr/>
        </p:nvSpPr>
        <p:spPr>
          <a:xfrm>
            <a:off x="7384772" y="1828819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1" name="Google Shape;811;p8"/>
          <p:cNvSpPr/>
          <p:nvPr/>
        </p:nvSpPr>
        <p:spPr>
          <a:xfrm>
            <a:off x="5679627" y="543039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8" name="Google Shape;8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07" y="3574311"/>
            <a:ext cx="3372296" cy="2295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9"/>
          <p:cNvGrpSpPr/>
          <p:nvPr/>
        </p:nvGrpSpPr>
        <p:grpSpPr>
          <a:xfrm>
            <a:off x="1288212" y="1640088"/>
            <a:ext cx="2866094" cy="1576115"/>
            <a:chOff x="1184931" y="1833642"/>
            <a:chExt cx="2649713" cy="1590261"/>
          </a:xfrm>
        </p:grpSpPr>
        <p:sp>
          <p:nvSpPr>
            <p:cNvPr id="821" name="Google Shape;821;p9"/>
            <p:cNvSpPr txBox="1"/>
            <p:nvPr/>
          </p:nvSpPr>
          <p:spPr>
            <a:xfrm>
              <a:off x="1203830" y="2324327"/>
              <a:ext cx="2630814" cy="590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會使用我了嗎?</a:t>
              </a:r>
              <a:endParaRPr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1184931" y="1833642"/>
              <a:ext cx="2601447" cy="1590261"/>
            </a:xfrm>
            <a:prstGeom prst="wedgeEllipse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5665305" y="56593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4" name="Google Shape;824;p9"/>
          <p:cNvSpPr/>
          <p:nvPr/>
        </p:nvSpPr>
        <p:spPr>
          <a:xfrm>
            <a:off x="5665305" y="178204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5" name="Google Shape;825;p9"/>
          <p:cNvSpPr/>
          <p:nvPr/>
        </p:nvSpPr>
        <p:spPr>
          <a:xfrm>
            <a:off x="5665305" y="299816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6" name="Google Shape;826;p9"/>
          <p:cNvSpPr/>
          <p:nvPr/>
        </p:nvSpPr>
        <p:spPr>
          <a:xfrm>
            <a:off x="5665305" y="421427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7" name="Google Shape;827;p9"/>
          <p:cNvSpPr txBox="1"/>
          <p:nvPr/>
        </p:nvSpPr>
        <p:spPr>
          <a:xfrm>
            <a:off x="7384772" y="61270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寫下點子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8" name="Google Shape;828;p9"/>
          <p:cNvSpPr txBox="1"/>
          <p:nvPr/>
        </p:nvSpPr>
        <p:spPr>
          <a:xfrm>
            <a:off x="7384772" y="1828819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9" name="Google Shape;829;p9"/>
          <p:cNvSpPr txBox="1"/>
          <p:nvPr/>
        </p:nvSpPr>
        <p:spPr>
          <a:xfrm>
            <a:off x="7384772" y="304493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0" name="Google Shape;830;p9"/>
          <p:cNvSpPr/>
          <p:nvPr/>
        </p:nvSpPr>
        <p:spPr>
          <a:xfrm>
            <a:off x="5679627" y="543039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37" name="Google Shape;8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07" y="3574311"/>
            <a:ext cx="3372296" cy="2295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9" name="Google Shape;839;p10"/>
          <p:cNvGrpSpPr/>
          <p:nvPr/>
        </p:nvGrpSpPr>
        <p:grpSpPr>
          <a:xfrm>
            <a:off x="1288212" y="1640088"/>
            <a:ext cx="2866094" cy="1576115"/>
            <a:chOff x="1184931" y="1833642"/>
            <a:chExt cx="2649713" cy="1590261"/>
          </a:xfrm>
        </p:grpSpPr>
        <p:sp>
          <p:nvSpPr>
            <p:cNvPr id="840" name="Google Shape;840;p10"/>
            <p:cNvSpPr txBox="1"/>
            <p:nvPr/>
          </p:nvSpPr>
          <p:spPr>
            <a:xfrm>
              <a:off x="1203830" y="2324327"/>
              <a:ext cx="2630814" cy="590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會使用我了嗎?</a:t>
              </a:r>
              <a:endParaRPr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1" name="Google Shape;841;p10"/>
            <p:cNvSpPr/>
            <p:nvPr/>
          </p:nvSpPr>
          <p:spPr>
            <a:xfrm>
              <a:off x="1184931" y="1833642"/>
              <a:ext cx="2601447" cy="1590261"/>
            </a:xfrm>
            <a:prstGeom prst="wedgeEllipse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42" name="Google Shape;842;p10"/>
          <p:cNvSpPr/>
          <p:nvPr/>
        </p:nvSpPr>
        <p:spPr>
          <a:xfrm>
            <a:off x="5665305" y="56593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3" name="Google Shape;843;p10"/>
          <p:cNvSpPr/>
          <p:nvPr/>
        </p:nvSpPr>
        <p:spPr>
          <a:xfrm>
            <a:off x="5665305" y="178204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4" name="Google Shape;844;p10"/>
          <p:cNvSpPr/>
          <p:nvPr/>
        </p:nvSpPr>
        <p:spPr>
          <a:xfrm>
            <a:off x="5665305" y="299816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5" name="Google Shape;845;p10"/>
          <p:cNvSpPr/>
          <p:nvPr/>
        </p:nvSpPr>
        <p:spPr>
          <a:xfrm>
            <a:off x="5665305" y="421427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6" name="Google Shape;846;p10"/>
          <p:cNvSpPr txBox="1"/>
          <p:nvPr/>
        </p:nvSpPr>
        <p:spPr>
          <a:xfrm>
            <a:off x="7384772" y="61270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寫下點子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7" name="Google Shape;847;p10"/>
          <p:cNvSpPr txBox="1"/>
          <p:nvPr/>
        </p:nvSpPr>
        <p:spPr>
          <a:xfrm>
            <a:off x="7384772" y="1828819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8" name="Google Shape;848;p10"/>
          <p:cNvSpPr txBox="1"/>
          <p:nvPr/>
        </p:nvSpPr>
        <p:spPr>
          <a:xfrm>
            <a:off x="7384772" y="304493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9" name="Google Shape;849;p10"/>
          <p:cNvSpPr/>
          <p:nvPr/>
        </p:nvSpPr>
        <p:spPr>
          <a:xfrm>
            <a:off x="5679627" y="543039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0" name="Google Shape;850;p10"/>
          <p:cNvSpPr txBox="1"/>
          <p:nvPr/>
        </p:nvSpPr>
        <p:spPr>
          <a:xfrm>
            <a:off x="7384772" y="4261049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燒錄程式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57" name="Google Shape;8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07" y="3574311"/>
            <a:ext cx="3372296" cy="2295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p11"/>
          <p:cNvGrpSpPr/>
          <p:nvPr/>
        </p:nvGrpSpPr>
        <p:grpSpPr>
          <a:xfrm>
            <a:off x="1288212" y="1640088"/>
            <a:ext cx="2866094" cy="1576115"/>
            <a:chOff x="1184931" y="1833642"/>
            <a:chExt cx="2649713" cy="1590261"/>
          </a:xfrm>
        </p:grpSpPr>
        <p:sp>
          <p:nvSpPr>
            <p:cNvPr id="860" name="Google Shape;860;p11"/>
            <p:cNvSpPr txBox="1"/>
            <p:nvPr/>
          </p:nvSpPr>
          <p:spPr>
            <a:xfrm>
              <a:off x="1203830" y="2324327"/>
              <a:ext cx="2630814" cy="590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會使用我了嗎?</a:t>
              </a:r>
              <a:endParaRPr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1184931" y="1833642"/>
              <a:ext cx="2601447" cy="1590261"/>
            </a:xfrm>
            <a:prstGeom prst="wedgeEllipse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62" name="Google Shape;862;p11"/>
          <p:cNvSpPr/>
          <p:nvPr/>
        </p:nvSpPr>
        <p:spPr>
          <a:xfrm>
            <a:off x="5665305" y="56593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3" name="Google Shape;863;p11"/>
          <p:cNvSpPr/>
          <p:nvPr/>
        </p:nvSpPr>
        <p:spPr>
          <a:xfrm>
            <a:off x="5665305" y="178204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4" name="Google Shape;864;p11"/>
          <p:cNvSpPr/>
          <p:nvPr/>
        </p:nvSpPr>
        <p:spPr>
          <a:xfrm>
            <a:off x="5665305" y="299816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5" name="Google Shape;865;p11"/>
          <p:cNvSpPr/>
          <p:nvPr/>
        </p:nvSpPr>
        <p:spPr>
          <a:xfrm>
            <a:off x="5665305" y="4214276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6" name="Google Shape;866;p11"/>
          <p:cNvSpPr txBox="1"/>
          <p:nvPr/>
        </p:nvSpPr>
        <p:spPr>
          <a:xfrm>
            <a:off x="7384772" y="61270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寫下點子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7" name="Google Shape;867;p11"/>
          <p:cNvSpPr txBox="1"/>
          <p:nvPr/>
        </p:nvSpPr>
        <p:spPr>
          <a:xfrm>
            <a:off x="7384772" y="1828819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8" name="Google Shape;868;p11"/>
          <p:cNvSpPr txBox="1"/>
          <p:nvPr/>
        </p:nvSpPr>
        <p:spPr>
          <a:xfrm>
            <a:off x="7384772" y="3044934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9" name="Google Shape;869;p11"/>
          <p:cNvSpPr/>
          <p:nvPr/>
        </p:nvSpPr>
        <p:spPr>
          <a:xfrm>
            <a:off x="5679627" y="5430391"/>
            <a:ext cx="720000" cy="720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0" name="Google Shape;870;p11"/>
          <p:cNvSpPr txBox="1"/>
          <p:nvPr/>
        </p:nvSpPr>
        <p:spPr>
          <a:xfrm>
            <a:off x="7384772" y="4261049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燒錄程式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1" name="Google Shape;871;p11"/>
          <p:cNvSpPr txBox="1"/>
          <p:nvPr/>
        </p:nvSpPr>
        <p:spPr>
          <a:xfrm>
            <a:off x="7384772" y="5467225"/>
            <a:ext cx="203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驗證功能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878" name="Google Shape;8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12"/>
          <p:cNvGrpSpPr/>
          <p:nvPr/>
        </p:nvGrpSpPr>
        <p:grpSpPr>
          <a:xfrm>
            <a:off x="-73095" y="2442993"/>
            <a:ext cx="4541972" cy="3737992"/>
            <a:chOff x="4919313" y="492147"/>
            <a:chExt cx="6665139" cy="5485336"/>
          </a:xfrm>
        </p:grpSpPr>
        <p:pic>
          <p:nvPicPr>
            <p:cNvPr id="880" name="Google Shape;88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79292" y="1644651"/>
              <a:ext cx="6005160" cy="4225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12"/>
            <p:cNvSpPr txBox="1"/>
            <p:nvPr/>
          </p:nvSpPr>
          <p:spPr>
            <a:xfrm rot="-1499848">
              <a:off x="5248383" y="1629372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2" name="Google Shape;882;p12"/>
            <p:cNvSpPr txBox="1"/>
            <p:nvPr/>
          </p:nvSpPr>
          <p:spPr>
            <a:xfrm>
              <a:off x="6364878" y="1123999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3" name="Google Shape;883;p12"/>
            <p:cNvSpPr txBox="1"/>
            <p:nvPr/>
          </p:nvSpPr>
          <p:spPr>
            <a:xfrm rot="-1499659">
              <a:off x="10201605" y="4104286"/>
              <a:ext cx="920175" cy="1761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4" name="Google Shape;884;p12"/>
            <p:cNvSpPr txBox="1"/>
            <p:nvPr/>
          </p:nvSpPr>
          <p:spPr>
            <a:xfrm rot="1371818">
              <a:off x="8901381" y="601725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885" name="Google Shape;88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525" y="1517052"/>
            <a:ext cx="6236451" cy="44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892" name="Google Shape;8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3"/>
          <p:cNvSpPr txBox="1"/>
          <p:nvPr/>
        </p:nvSpPr>
        <p:spPr>
          <a:xfrm>
            <a:off x="5274520" y="900970"/>
            <a:ext cx="16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重新開機</a:t>
            </a:r>
            <a:endParaRPr b="1"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94" name="Google Shape;894;p13"/>
          <p:cNvGrpSpPr/>
          <p:nvPr/>
        </p:nvGrpSpPr>
        <p:grpSpPr>
          <a:xfrm>
            <a:off x="-73095" y="2442993"/>
            <a:ext cx="4541972" cy="3664940"/>
            <a:chOff x="4919313" y="492147"/>
            <a:chExt cx="6665139" cy="5378135"/>
          </a:xfrm>
        </p:grpSpPr>
        <p:pic>
          <p:nvPicPr>
            <p:cNvPr id="895" name="Google Shape;89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79292" y="1644651"/>
              <a:ext cx="6005160" cy="4225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6" name="Google Shape;896;p13"/>
            <p:cNvSpPr txBox="1"/>
            <p:nvPr/>
          </p:nvSpPr>
          <p:spPr>
            <a:xfrm rot="-1499848">
              <a:off x="5248383" y="1629372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7" name="Google Shape;897;p13"/>
            <p:cNvSpPr txBox="1"/>
            <p:nvPr/>
          </p:nvSpPr>
          <p:spPr>
            <a:xfrm>
              <a:off x="6364878" y="1123999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8" name="Google Shape;898;p13"/>
            <p:cNvSpPr txBox="1"/>
            <p:nvPr/>
          </p:nvSpPr>
          <p:spPr>
            <a:xfrm rot="1371818">
              <a:off x="8901381" y="601725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899" name="Google Shape;8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525" y="1517052"/>
            <a:ext cx="6236451" cy="44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3"/>
          <p:cNvSpPr txBox="1"/>
          <p:nvPr/>
        </p:nvSpPr>
        <p:spPr>
          <a:xfrm rot="-1499027">
            <a:off x="3527073" y="4904707"/>
            <a:ext cx="627188" cy="1200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b="1" sz="7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4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907" name="Google Shape;9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4"/>
          <p:cNvGrpSpPr/>
          <p:nvPr/>
        </p:nvGrpSpPr>
        <p:grpSpPr>
          <a:xfrm>
            <a:off x="-73095" y="2442993"/>
            <a:ext cx="4541972" cy="3664940"/>
            <a:chOff x="4919313" y="492147"/>
            <a:chExt cx="6665139" cy="5378135"/>
          </a:xfrm>
        </p:grpSpPr>
        <p:pic>
          <p:nvPicPr>
            <p:cNvPr id="909" name="Google Shape;90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79292" y="1644651"/>
              <a:ext cx="6005160" cy="4225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0" name="Google Shape;910;p14"/>
            <p:cNvSpPr txBox="1"/>
            <p:nvPr/>
          </p:nvSpPr>
          <p:spPr>
            <a:xfrm rot="-1499848">
              <a:off x="5248383" y="1629372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1" name="Google Shape;911;p14"/>
            <p:cNvSpPr txBox="1"/>
            <p:nvPr/>
          </p:nvSpPr>
          <p:spPr>
            <a:xfrm>
              <a:off x="6364878" y="1123999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2" name="Google Shape;912;p14"/>
            <p:cNvSpPr txBox="1"/>
            <p:nvPr/>
          </p:nvSpPr>
          <p:spPr>
            <a:xfrm rot="1371818">
              <a:off x="8901381" y="601725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13" name="Google Shape;913;p14"/>
          <p:cNvSpPr txBox="1"/>
          <p:nvPr/>
        </p:nvSpPr>
        <p:spPr>
          <a:xfrm>
            <a:off x="5274520" y="900970"/>
            <a:ext cx="16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重新開機</a:t>
            </a:r>
            <a:endParaRPr b="1"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14" name="Google Shape;91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525" y="1517052"/>
            <a:ext cx="6236451" cy="44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4"/>
          <p:cNvSpPr txBox="1"/>
          <p:nvPr/>
        </p:nvSpPr>
        <p:spPr>
          <a:xfrm rot="1371666">
            <a:off x="8268120" y="1169184"/>
            <a:ext cx="2186881" cy="6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6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6" name="Google Shape;916;p14"/>
          <p:cNvSpPr txBox="1"/>
          <p:nvPr/>
        </p:nvSpPr>
        <p:spPr>
          <a:xfrm rot="1371666">
            <a:off x="9726920" y="5731859"/>
            <a:ext cx="2186881" cy="6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1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7" name="Google Shape;917;p14"/>
          <p:cNvSpPr/>
          <p:nvPr/>
        </p:nvSpPr>
        <p:spPr>
          <a:xfrm>
            <a:off x="6777550" y="1267025"/>
            <a:ext cx="4947300" cy="9903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4"/>
          <p:cNvSpPr/>
          <p:nvPr/>
        </p:nvSpPr>
        <p:spPr>
          <a:xfrm>
            <a:off x="9687250" y="5332450"/>
            <a:ext cx="2266200" cy="6177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ㄈ</a:t>
            </a:r>
            <a:endParaRPr/>
          </a:p>
        </p:txBody>
      </p:sp>
      <p:sp>
        <p:nvSpPr>
          <p:cNvPr id="919" name="Google Shape;919;p14"/>
          <p:cNvSpPr txBox="1"/>
          <p:nvPr/>
        </p:nvSpPr>
        <p:spPr>
          <a:xfrm rot="-1499027">
            <a:off x="3527073" y="4904707"/>
            <a:ext cx="627188" cy="1200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b="1" sz="7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926" name="Google Shape;9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p15"/>
          <p:cNvGrpSpPr/>
          <p:nvPr/>
        </p:nvGrpSpPr>
        <p:grpSpPr>
          <a:xfrm>
            <a:off x="-73095" y="2442993"/>
            <a:ext cx="4541972" cy="3664940"/>
            <a:chOff x="4919313" y="492147"/>
            <a:chExt cx="6665139" cy="5378135"/>
          </a:xfrm>
        </p:grpSpPr>
        <p:pic>
          <p:nvPicPr>
            <p:cNvPr id="928" name="Google Shape;92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79292" y="1644651"/>
              <a:ext cx="6005160" cy="4225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15"/>
            <p:cNvSpPr txBox="1"/>
            <p:nvPr/>
          </p:nvSpPr>
          <p:spPr>
            <a:xfrm rot="-1499848">
              <a:off x="5248383" y="1629372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0" name="Google Shape;930;p15"/>
            <p:cNvSpPr txBox="1"/>
            <p:nvPr/>
          </p:nvSpPr>
          <p:spPr>
            <a:xfrm>
              <a:off x="6364878" y="1123999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1" name="Google Shape;931;p15"/>
            <p:cNvSpPr txBox="1"/>
            <p:nvPr/>
          </p:nvSpPr>
          <p:spPr>
            <a:xfrm rot="1371818">
              <a:off x="8901381" y="601725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32" name="Google Shape;932;p15"/>
          <p:cNvSpPr txBox="1"/>
          <p:nvPr/>
        </p:nvSpPr>
        <p:spPr>
          <a:xfrm>
            <a:off x="5274520" y="900970"/>
            <a:ext cx="16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重新開機</a:t>
            </a:r>
            <a:endParaRPr b="1"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3" name="Google Shape;9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525" y="1517052"/>
            <a:ext cx="6236451" cy="44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5"/>
          <p:cNvSpPr txBox="1"/>
          <p:nvPr/>
        </p:nvSpPr>
        <p:spPr>
          <a:xfrm rot="1371666">
            <a:off x="8268120" y="1169184"/>
            <a:ext cx="2186881" cy="6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6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5" name="Google Shape;935;p15"/>
          <p:cNvSpPr txBox="1"/>
          <p:nvPr/>
        </p:nvSpPr>
        <p:spPr>
          <a:xfrm rot="-1499898">
            <a:off x="4490977" y="2647828"/>
            <a:ext cx="2178700" cy="584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USB接口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6" name="Google Shape;936;p15"/>
          <p:cNvSpPr txBox="1"/>
          <p:nvPr/>
        </p:nvSpPr>
        <p:spPr>
          <a:xfrm rot="1371666">
            <a:off x="9726920" y="5731859"/>
            <a:ext cx="2186881" cy="6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1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p15"/>
          <p:cNvSpPr/>
          <p:nvPr/>
        </p:nvSpPr>
        <p:spPr>
          <a:xfrm>
            <a:off x="6777550" y="1267025"/>
            <a:ext cx="4947300" cy="9903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5"/>
          <p:cNvSpPr/>
          <p:nvPr/>
        </p:nvSpPr>
        <p:spPr>
          <a:xfrm>
            <a:off x="9687250" y="5332450"/>
            <a:ext cx="2266200" cy="6177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ㄈ</a:t>
            </a:r>
            <a:endParaRPr/>
          </a:p>
        </p:txBody>
      </p:sp>
      <p:sp>
        <p:nvSpPr>
          <p:cNvPr id="939" name="Google Shape;939;p15"/>
          <p:cNvSpPr txBox="1"/>
          <p:nvPr/>
        </p:nvSpPr>
        <p:spPr>
          <a:xfrm rot="-1499027">
            <a:off x="3527073" y="4904707"/>
            <a:ext cx="627188" cy="1200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b="1" sz="7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30" y="2941702"/>
            <a:ext cx="11883530" cy="49112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"/>
          <p:cNvSpPr txBox="1"/>
          <p:nvPr/>
        </p:nvSpPr>
        <p:spPr>
          <a:xfrm>
            <a:off x="1376058" y="3156263"/>
            <a:ext cx="282085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</a:t>
            </a:r>
            <a:r>
              <a:rPr lang="zh-TW" sz="8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錄</a:t>
            </a:r>
            <a:endParaRPr sz="8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3" name="Google Shape;663;p2"/>
          <p:cNvSpPr/>
          <p:nvPr/>
        </p:nvSpPr>
        <p:spPr>
          <a:xfrm>
            <a:off x="7986156" y="1213766"/>
            <a:ext cx="18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課前發想</a:t>
            </a:r>
            <a:endParaRPr b="1"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4" name="Google Shape;6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6058" y="856762"/>
            <a:ext cx="2447089" cy="22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2119" y="1131098"/>
            <a:ext cx="765607" cy="71943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"/>
          <p:cNvSpPr/>
          <p:nvPr/>
        </p:nvSpPr>
        <p:spPr>
          <a:xfrm>
            <a:off x="7401150" y="4877825"/>
            <a:ext cx="30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燈泡 </a:t>
            </a:r>
            <a:endParaRPr b="1"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7" name="Google Shape;667;p2"/>
          <p:cNvSpPr/>
          <p:nvPr/>
        </p:nvSpPr>
        <p:spPr>
          <a:xfrm>
            <a:off x="7754562" y="3668398"/>
            <a:ext cx="231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動動腦時間</a:t>
            </a:r>
            <a:endParaRPr b="1"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8" name="Google Shape;6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2119" y="4813056"/>
            <a:ext cx="765607" cy="71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2119" y="2358406"/>
            <a:ext cx="765607" cy="71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2119" y="3585731"/>
            <a:ext cx="765607" cy="719432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2"/>
          <p:cNvSpPr/>
          <p:nvPr/>
        </p:nvSpPr>
        <p:spPr>
          <a:xfrm>
            <a:off x="7348800" y="2441088"/>
            <a:ext cx="312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 b="1"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6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946" name="Google Shape;9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7" name="Google Shape;947;p16"/>
          <p:cNvGrpSpPr/>
          <p:nvPr/>
        </p:nvGrpSpPr>
        <p:grpSpPr>
          <a:xfrm>
            <a:off x="-73095" y="2442993"/>
            <a:ext cx="4541972" cy="3664940"/>
            <a:chOff x="4919313" y="492147"/>
            <a:chExt cx="6665139" cy="5378135"/>
          </a:xfrm>
        </p:grpSpPr>
        <p:pic>
          <p:nvPicPr>
            <p:cNvPr id="948" name="Google Shape;94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79292" y="1644651"/>
              <a:ext cx="6005160" cy="4225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16"/>
            <p:cNvSpPr txBox="1"/>
            <p:nvPr/>
          </p:nvSpPr>
          <p:spPr>
            <a:xfrm rot="-1499848">
              <a:off x="5248383" y="1629372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0" name="Google Shape;950;p16"/>
            <p:cNvSpPr txBox="1"/>
            <p:nvPr/>
          </p:nvSpPr>
          <p:spPr>
            <a:xfrm>
              <a:off x="6364878" y="1123999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1" name="Google Shape;951;p16"/>
            <p:cNvSpPr txBox="1"/>
            <p:nvPr/>
          </p:nvSpPr>
          <p:spPr>
            <a:xfrm rot="1371818">
              <a:off x="8901381" y="601725"/>
              <a:ext cx="920235" cy="176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52" name="Google Shape;952;p16"/>
          <p:cNvSpPr txBox="1"/>
          <p:nvPr/>
        </p:nvSpPr>
        <p:spPr>
          <a:xfrm>
            <a:off x="5274520" y="900970"/>
            <a:ext cx="16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重新開機</a:t>
            </a:r>
            <a:endParaRPr b="1"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53" name="Google Shape;95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525" y="1517052"/>
            <a:ext cx="6236451" cy="44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6"/>
          <p:cNvSpPr txBox="1"/>
          <p:nvPr/>
        </p:nvSpPr>
        <p:spPr>
          <a:xfrm rot="1371666">
            <a:off x="8268120" y="1169184"/>
            <a:ext cx="2186881" cy="6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6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 rot="-1499898">
            <a:off x="4490977" y="2647828"/>
            <a:ext cx="2178700" cy="584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USB接口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 rot="-1499898">
            <a:off x="4695177" y="3136553"/>
            <a:ext cx="2178700" cy="584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燒錄程式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 rot="1371666">
            <a:off x="9726920" y="5731859"/>
            <a:ext cx="2186881" cy="6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1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8" name="Google Shape;958;p16"/>
          <p:cNvSpPr/>
          <p:nvPr/>
        </p:nvSpPr>
        <p:spPr>
          <a:xfrm>
            <a:off x="6777550" y="1267025"/>
            <a:ext cx="4947300" cy="9903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6"/>
          <p:cNvSpPr/>
          <p:nvPr/>
        </p:nvSpPr>
        <p:spPr>
          <a:xfrm>
            <a:off x="9687250" y="5332450"/>
            <a:ext cx="2266200" cy="6177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ㄈ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30" y="2858877"/>
            <a:ext cx="11883528" cy="491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93073" y="-302046"/>
            <a:ext cx="5023884" cy="7462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17"/>
          <p:cNvGrpSpPr/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</p:grpSpPr>
        <p:sp>
          <p:nvSpPr>
            <p:cNvPr id="968" name="Google Shape;968;p17"/>
            <p:cNvSpPr/>
            <p:nvPr/>
          </p:nvSpPr>
          <p:spPr>
            <a:xfrm>
              <a:off x="4695" y="847"/>
              <a:ext cx="162" cy="464"/>
            </a:xfrm>
            <a:custGeom>
              <a:rect b="b" l="l" r="r" t="t"/>
              <a:pathLst>
                <a:path extrusionOk="0"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4752" y="979"/>
              <a:ext cx="304" cy="57"/>
            </a:xfrm>
            <a:custGeom>
              <a:rect b="b" l="l" r="r" t="t"/>
              <a:pathLst>
                <a:path extrusionOk="0"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4892" y="821"/>
              <a:ext cx="185" cy="431"/>
            </a:xfrm>
            <a:custGeom>
              <a:rect b="b" l="l" r="r" t="t"/>
              <a:pathLst>
                <a:path extrusionOk="0"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044" y="811"/>
              <a:ext cx="355" cy="379"/>
            </a:xfrm>
            <a:custGeom>
              <a:rect b="b" l="l" r="r" t="t"/>
              <a:pathLst>
                <a:path extrusionOk="0"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347" y="752"/>
              <a:ext cx="228" cy="275"/>
            </a:xfrm>
            <a:custGeom>
              <a:rect b="b" l="l" r="r" t="t"/>
              <a:pathLst>
                <a:path extrusionOk="0"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73" name="Google Shape;973;p17"/>
          <p:cNvGrpSpPr/>
          <p:nvPr/>
        </p:nvGrpSpPr>
        <p:grpSpPr>
          <a:xfrm rot="-815891">
            <a:off x="10437465" y="4336068"/>
            <a:ext cx="613188" cy="503065"/>
            <a:chOff x="2607" y="911"/>
            <a:chExt cx="490" cy="402"/>
          </a:xfrm>
        </p:grpSpPr>
        <p:sp>
          <p:nvSpPr>
            <p:cNvPr id="974" name="Google Shape;974;p17"/>
            <p:cNvSpPr/>
            <p:nvPr/>
          </p:nvSpPr>
          <p:spPr>
            <a:xfrm>
              <a:off x="2607" y="1000"/>
              <a:ext cx="245" cy="258"/>
            </a:xfrm>
            <a:custGeom>
              <a:rect b="b" l="l" r="r" t="t"/>
              <a:pathLst>
                <a:path extrusionOk="0"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2799" y="998"/>
              <a:ext cx="106" cy="315"/>
            </a:xfrm>
            <a:custGeom>
              <a:rect b="b" l="l" r="r" t="t"/>
              <a:pathLst>
                <a:path extrusionOk="0"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2682" y="1135"/>
              <a:ext cx="215" cy="70"/>
            </a:xfrm>
            <a:custGeom>
              <a:rect b="b" l="l" r="r" t="t"/>
              <a:pathLst>
                <a:path extrusionOk="0"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2895" y="911"/>
              <a:ext cx="202" cy="210"/>
            </a:xfrm>
            <a:custGeom>
              <a:rect b="b" l="l" r="r" t="t"/>
              <a:pathLst>
                <a:path extrusionOk="0"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78" name="Google Shape;978;p17"/>
          <p:cNvGrpSpPr/>
          <p:nvPr/>
        </p:nvGrpSpPr>
        <p:grpSpPr>
          <a:xfrm rot="-862691">
            <a:off x="346985" y="4935836"/>
            <a:ext cx="2187081" cy="782135"/>
            <a:chOff x="3582" y="1042"/>
            <a:chExt cx="1661" cy="594"/>
          </a:xfrm>
        </p:grpSpPr>
        <p:sp>
          <p:nvSpPr>
            <p:cNvPr id="979" name="Google Shape;979;p17"/>
            <p:cNvSpPr/>
            <p:nvPr/>
          </p:nvSpPr>
          <p:spPr>
            <a:xfrm>
              <a:off x="3620" y="1042"/>
              <a:ext cx="881" cy="228"/>
            </a:xfrm>
            <a:custGeom>
              <a:rect b="b" l="l" r="r" t="t"/>
              <a:pathLst>
                <a:path extrusionOk="0"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3788" y="1097"/>
              <a:ext cx="109" cy="173"/>
            </a:xfrm>
            <a:custGeom>
              <a:rect b="b" l="l" r="r" t="t"/>
              <a:pathLst>
                <a:path extrusionOk="0"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3797" y="1201"/>
              <a:ext cx="86" cy="29"/>
            </a:xfrm>
            <a:custGeom>
              <a:rect b="b" l="l" r="r" t="t"/>
              <a:pathLst>
                <a:path extrusionOk="0"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3932" y="1125"/>
              <a:ext cx="48" cy="171"/>
            </a:xfrm>
            <a:custGeom>
              <a:rect b="b" l="l" r="r" t="t"/>
              <a:pathLst>
                <a:path extrusionOk="0"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3925" y="1113"/>
              <a:ext cx="159" cy="162"/>
            </a:xfrm>
            <a:custGeom>
              <a:rect b="b" l="l" r="r" t="t"/>
              <a:pathLst>
                <a:path extrusionOk="0"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4079" y="1177"/>
              <a:ext cx="119" cy="22"/>
            </a:xfrm>
            <a:custGeom>
              <a:rect b="b" l="l" r="r" t="t"/>
              <a:pathLst>
                <a:path extrusionOk="0"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4129" y="1125"/>
              <a:ext cx="36" cy="126"/>
            </a:xfrm>
            <a:custGeom>
              <a:rect b="b" l="l" r="r" t="t"/>
              <a:pathLst>
                <a:path extrusionOk="0"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4248" y="1149"/>
              <a:ext cx="121" cy="138"/>
            </a:xfrm>
            <a:custGeom>
              <a:rect b="b" l="l" r="r" t="t"/>
              <a:pathLst>
                <a:path extrusionOk="0"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4406" y="1147"/>
              <a:ext cx="50" cy="140"/>
            </a:xfrm>
            <a:custGeom>
              <a:rect b="b" l="l" r="r" t="t"/>
              <a:pathLst>
                <a:path extrusionOk="0"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4397" y="1137"/>
              <a:ext cx="123" cy="145"/>
            </a:xfrm>
            <a:custGeom>
              <a:rect b="b" l="l" r="r" t="t"/>
              <a:pathLst>
                <a:path extrusionOk="0"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3582" y="1363"/>
              <a:ext cx="1045" cy="19"/>
            </a:xfrm>
            <a:custGeom>
              <a:rect b="b" l="l" r="r" t="t"/>
              <a:pathLst>
                <a:path extrusionOk="0"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4032" y="1455"/>
              <a:ext cx="173" cy="181"/>
            </a:xfrm>
            <a:custGeom>
              <a:rect b="b" l="l" r="r" t="t"/>
              <a:pathLst>
                <a:path extrusionOk="0"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4693" y="1279"/>
              <a:ext cx="90" cy="50"/>
            </a:xfrm>
            <a:custGeom>
              <a:rect b="b" l="l" r="r" t="t"/>
              <a:pathLst>
                <a:path extrusionOk="0"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4707" y="1351"/>
              <a:ext cx="117" cy="16"/>
            </a:xfrm>
            <a:custGeom>
              <a:rect b="b" l="l" r="r" t="t"/>
              <a:pathLst>
                <a:path extrusionOk="0"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4923" y="1173"/>
              <a:ext cx="40" cy="285"/>
            </a:xfrm>
            <a:custGeom>
              <a:rect b="b" l="l" r="r" t="t"/>
              <a:pathLst>
                <a:path extrusionOk="0"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4928" y="1275"/>
              <a:ext cx="201" cy="35"/>
            </a:xfrm>
            <a:custGeom>
              <a:rect b="b" l="l" r="r" t="t"/>
              <a:pathLst>
                <a:path extrusionOk="0"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080" y="1175"/>
              <a:ext cx="26" cy="283"/>
            </a:xfrm>
            <a:custGeom>
              <a:rect b="b" l="l" r="r" t="t"/>
              <a:pathLst>
                <a:path extrusionOk="0"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098" y="1118"/>
              <a:ext cx="145" cy="123"/>
            </a:xfrm>
            <a:custGeom>
              <a:rect b="b" l="l" r="r" t="t"/>
              <a:pathLst>
                <a:path extrusionOk="0"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97" name="Google Shape;997;p17"/>
          <p:cNvSpPr txBox="1"/>
          <p:nvPr/>
        </p:nvSpPr>
        <p:spPr>
          <a:xfrm>
            <a:off x="3344679" y="3075056"/>
            <a:ext cx="54512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sz="40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g95fb57b283_2_0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95fb57b283_2_0"/>
          <p:cNvSpPr txBox="1"/>
          <p:nvPr/>
        </p:nvSpPr>
        <p:spPr>
          <a:xfrm>
            <a:off x="1574633" y="415343"/>
            <a:ext cx="2927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安裝Arduino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5" name="Google Shape;1005;g95fb57b28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888" y="2005637"/>
            <a:ext cx="2377183" cy="2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95fb57b28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419" y="2516675"/>
            <a:ext cx="6180800" cy="18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95fb57b283_2_0"/>
          <p:cNvSpPr txBox="1"/>
          <p:nvPr/>
        </p:nvSpPr>
        <p:spPr>
          <a:xfrm>
            <a:off x="1202337" y="5280400"/>
            <a:ext cx="367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點選本機 / 我的電腦</a:t>
            </a:r>
            <a:endParaRPr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g95fb57b283_2_0"/>
          <p:cNvSpPr txBox="1"/>
          <p:nvPr/>
        </p:nvSpPr>
        <p:spPr>
          <a:xfrm>
            <a:off x="6691687" y="5280400"/>
            <a:ext cx="367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選取Data(D:) / D槽</a:t>
            </a:r>
            <a:endParaRPr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g95fb57b283_2_13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g95fb57b283_2_13"/>
          <p:cNvSpPr txBox="1"/>
          <p:nvPr/>
        </p:nvSpPr>
        <p:spPr>
          <a:xfrm>
            <a:off x="1574633" y="415343"/>
            <a:ext cx="2927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安裝Arduino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6" name="Google Shape;1016;g95fb57b283_2_13"/>
          <p:cNvSpPr txBox="1"/>
          <p:nvPr/>
        </p:nvSpPr>
        <p:spPr>
          <a:xfrm>
            <a:off x="880723" y="5280400"/>
            <a:ext cx="431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r>
              <a:rPr b="1" lang="zh-TW" sz="2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arduino-1.6.8資料夾</a:t>
            </a:r>
            <a:endParaRPr sz="2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7" name="Google Shape;1017;g95fb57b283_2_13"/>
          <p:cNvSpPr txBox="1"/>
          <p:nvPr/>
        </p:nvSpPr>
        <p:spPr>
          <a:xfrm>
            <a:off x="6691687" y="5280400"/>
            <a:ext cx="367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</a:t>
            </a:r>
            <a:r>
              <a:rPr b="1" lang="zh-TW" sz="2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arduino.exe</a:t>
            </a:r>
            <a:endParaRPr sz="2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8" name="Google Shape;1018;g95fb57b283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875" y="1986130"/>
            <a:ext cx="2189190" cy="28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95fb57b283_2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339" y="2842899"/>
            <a:ext cx="6088975" cy="1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20"/>
          <p:cNvPicPr preferRelativeResize="0"/>
          <p:nvPr/>
        </p:nvPicPr>
        <p:blipFill rotWithShape="1">
          <a:blip r:embed="rId3">
            <a:alphaModFix/>
          </a:blip>
          <a:srcRect b="19390" l="12189" r="14666" t="4562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20"/>
          <p:cNvSpPr txBox="1"/>
          <p:nvPr/>
        </p:nvSpPr>
        <p:spPr>
          <a:xfrm>
            <a:off x="1574633" y="415343"/>
            <a:ext cx="29277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安裝Arduino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7" name="Google Shape;1027;p20"/>
          <p:cNvSpPr txBox="1"/>
          <p:nvPr/>
        </p:nvSpPr>
        <p:spPr>
          <a:xfrm>
            <a:off x="4312501" y="5344829"/>
            <a:ext cx="356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安裝完成~~</a:t>
            </a:r>
            <a:endParaRPr sz="4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8" name="Google Shape;10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039" y="560714"/>
            <a:ext cx="4595043" cy="462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4633" y="1584990"/>
            <a:ext cx="2992135" cy="324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14:vortex dir="u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8"/>
          <p:cNvPicPr preferRelativeResize="0"/>
          <p:nvPr/>
        </p:nvPicPr>
        <p:blipFill rotWithShape="1">
          <a:blip r:embed="rId3">
            <a:alphaModFix/>
          </a:blip>
          <a:srcRect b="19390" l="12189" r="14666" t="4562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8"/>
          <p:cNvSpPr txBox="1"/>
          <p:nvPr/>
        </p:nvSpPr>
        <p:spPr>
          <a:xfrm>
            <a:off x="1574633" y="415343"/>
            <a:ext cx="29277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安裝Arduino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7" name="Google Shape;1037;p18"/>
          <p:cNvSpPr txBox="1"/>
          <p:nvPr/>
        </p:nvSpPr>
        <p:spPr>
          <a:xfrm>
            <a:off x="4398679" y="4772281"/>
            <a:ext cx="302653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搜尋Arduino官網</a:t>
            </a:r>
            <a:endParaRPr sz="2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點選Downloads</a:t>
            </a:r>
            <a:endParaRPr/>
          </a:p>
        </p:txBody>
      </p:sp>
      <p:pic>
        <p:nvPicPr>
          <p:cNvPr id="1038" name="Google Shape;10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002" y="1651516"/>
            <a:ext cx="8379888" cy="264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14:vortex dir="u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9"/>
          <p:cNvPicPr preferRelativeResize="0"/>
          <p:nvPr/>
        </p:nvPicPr>
        <p:blipFill rotWithShape="1">
          <a:blip r:embed="rId3">
            <a:alphaModFix/>
          </a:blip>
          <a:srcRect b="19390" l="12189" r="14666" t="4562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9"/>
          <p:cNvSpPr txBox="1"/>
          <p:nvPr/>
        </p:nvSpPr>
        <p:spPr>
          <a:xfrm>
            <a:off x="1574633" y="415343"/>
            <a:ext cx="29277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安裝Arduino</a:t>
            </a:r>
            <a:endParaRPr b="1"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6" name="Google Shape;1046;p19"/>
          <p:cNvSpPr txBox="1"/>
          <p:nvPr/>
        </p:nvSpPr>
        <p:spPr>
          <a:xfrm>
            <a:off x="3544350" y="5234825"/>
            <a:ext cx="510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Windows電腦安裝Installer檔</a:t>
            </a:r>
            <a:endParaRPr sz="2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7" name="Google Shape;10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76" y="1186477"/>
            <a:ext cx="10249450" cy="38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9"/>
          <p:cNvSpPr/>
          <p:nvPr/>
        </p:nvSpPr>
        <p:spPr>
          <a:xfrm>
            <a:off x="11028104" y="1371932"/>
            <a:ext cx="693600" cy="48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14:vortex dir="u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30" y="2858877"/>
            <a:ext cx="11883528" cy="491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93073" y="-302046"/>
            <a:ext cx="5023884" cy="7462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Google Shape;1056;p21"/>
          <p:cNvGrpSpPr/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</p:grpSpPr>
        <p:sp>
          <p:nvSpPr>
            <p:cNvPr id="1057" name="Google Shape;1057;p21"/>
            <p:cNvSpPr/>
            <p:nvPr/>
          </p:nvSpPr>
          <p:spPr>
            <a:xfrm>
              <a:off x="4695" y="847"/>
              <a:ext cx="162" cy="464"/>
            </a:xfrm>
            <a:custGeom>
              <a:rect b="b" l="l" r="r" t="t"/>
              <a:pathLst>
                <a:path extrusionOk="0"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4752" y="979"/>
              <a:ext cx="304" cy="57"/>
            </a:xfrm>
            <a:custGeom>
              <a:rect b="b" l="l" r="r" t="t"/>
              <a:pathLst>
                <a:path extrusionOk="0"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4892" y="821"/>
              <a:ext cx="185" cy="431"/>
            </a:xfrm>
            <a:custGeom>
              <a:rect b="b" l="l" r="r" t="t"/>
              <a:pathLst>
                <a:path extrusionOk="0"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5044" y="811"/>
              <a:ext cx="355" cy="379"/>
            </a:xfrm>
            <a:custGeom>
              <a:rect b="b" l="l" r="r" t="t"/>
              <a:pathLst>
                <a:path extrusionOk="0"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5347" y="752"/>
              <a:ext cx="228" cy="275"/>
            </a:xfrm>
            <a:custGeom>
              <a:rect b="b" l="l" r="r" t="t"/>
              <a:pathLst>
                <a:path extrusionOk="0"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2" name="Google Shape;1062;p21"/>
          <p:cNvGrpSpPr/>
          <p:nvPr/>
        </p:nvGrpSpPr>
        <p:grpSpPr>
          <a:xfrm rot="-815891">
            <a:off x="10437465" y="4336068"/>
            <a:ext cx="613188" cy="503065"/>
            <a:chOff x="2607" y="911"/>
            <a:chExt cx="490" cy="402"/>
          </a:xfrm>
        </p:grpSpPr>
        <p:sp>
          <p:nvSpPr>
            <p:cNvPr id="1063" name="Google Shape;1063;p21"/>
            <p:cNvSpPr/>
            <p:nvPr/>
          </p:nvSpPr>
          <p:spPr>
            <a:xfrm>
              <a:off x="2607" y="1000"/>
              <a:ext cx="245" cy="258"/>
            </a:xfrm>
            <a:custGeom>
              <a:rect b="b" l="l" r="r" t="t"/>
              <a:pathLst>
                <a:path extrusionOk="0"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2799" y="998"/>
              <a:ext cx="106" cy="315"/>
            </a:xfrm>
            <a:custGeom>
              <a:rect b="b" l="l" r="r" t="t"/>
              <a:pathLst>
                <a:path extrusionOk="0"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2682" y="1135"/>
              <a:ext cx="215" cy="70"/>
            </a:xfrm>
            <a:custGeom>
              <a:rect b="b" l="l" r="r" t="t"/>
              <a:pathLst>
                <a:path extrusionOk="0"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2895" y="911"/>
              <a:ext cx="202" cy="210"/>
            </a:xfrm>
            <a:custGeom>
              <a:rect b="b" l="l" r="r" t="t"/>
              <a:pathLst>
                <a:path extrusionOk="0"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7" name="Google Shape;1067;p21"/>
          <p:cNvGrpSpPr/>
          <p:nvPr/>
        </p:nvGrpSpPr>
        <p:grpSpPr>
          <a:xfrm rot="-862691">
            <a:off x="346985" y="4935836"/>
            <a:ext cx="2187081" cy="782135"/>
            <a:chOff x="3582" y="1042"/>
            <a:chExt cx="1661" cy="594"/>
          </a:xfrm>
        </p:grpSpPr>
        <p:sp>
          <p:nvSpPr>
            <p:cNvPr id="1068" name="Google Shape;1068;p21"/>
            <p:cNvSpPr/>
            <p:nvPr/>
          </p:nvSpPr>
          <p:spPr>
            <a:xfrm>
              <a:off x="3620" y="1042"/>
              <a:ext cx="881" cy="228"/>
            </a:xfrm>
            <a:custGeom>
              <a:rect b="b" l="l" r="r" t="t"/>
              <a:pathLst>
                <a:path extrusionOk="0"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3788" y="1097"/>
              <a:ext cx="109" cy="173"/>
            </a:xfrm>
            <a:custGeom>
              <a:rect b="b" l="l" r="r" t="t"/>
              <a:pathLst>
                <a:path extrusionOk="0"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3797" y="1201"/>
              <a:ext cx="86" cy="29"/>
            </a:xfrm>
            <a:custGeom>
              <a:rect b="b" l="l" r="r" t="t"/>
              <a:pathLst>
                <a:path extrusionOk="0"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3932" y="1125"/>
              <a:ext cx="48" cy="171"/>
            </a:xfrm>
            <a:custGeom>
              <a:rect b="b" l="l" r="r" t="t"/>
              <a:pathLst>
                <a:path extrusionOk="0"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3925" y="1113"/>
              <a:ext cx="159" cy="162"/>
            </a:xfrm>
            <a:custGeom>
              <a:rect b="b" l="l" r="r" t="t"/>
              <a:pathLst>
                <a:path extrusionOk="0"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4079" y="1177"/>
              <a:ext cx="119" cy="22"/>
            </a:xfrm>
            <a:custGeom>
              <a:rect b="b" l="l" r="r" t="t"/>
              <a:pathLst>
                <a:path extrusionOk="0"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4129" y="1125"/>
              <a:ext cx="36" cy="126"/>
            </a:xfrm>
            <a:custGeom>
              <a:rect b="b" l="l" r="r" t="t"/>
              <a:pathLst>
                <a:path extrusionOk="0"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4248" y="1149"/>
              <a:ext cx="121" cy="138"/>
            </a:xfrm>
            <a:custGeom>
              <a:rect b="b" l="l" r="r" t="t"/>
              <a:pathLst>
                <a:path extrusionOk="0"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4406" y="1147"/>
              <a:ext cx="50" cy="140"/>
            </a:xfrm>
            <a:custGeom>
              <a:rect b="b" l="l" r="r" t="t"/>
              <a:pathLst>
                <a:path extrusionOk="0"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4397" y="1137"/>
              <a:ext cx="123" cy="145"/>
            </a:xfrm>
            <a:custGeom>
              <a:rect b="b" l="l" r="r" t="t"/>
              <a:pathLst>
                <a:path extrusionOk="0"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3582" y="1363"/>
              <a:ext cx="1045" cy="19"/>
            </a:xfrm>
            <a:custGeom>
              <a:rect b="b" l="l" r="r" t="t"/>
              <a:pathLst>
                <a:path extrusionOk="0"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4032" y="1455"/>
              <a:ext cx="173" cy="181"/>
            </a:xfrm>
            <a:custGeom>
              <a:rect b="b" l="l" r="r" t="t"/>
              <a:pathLst>
                <a:path extrusionOk="0"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4693" y="1279"/>
              <a:ext cx="90" cy="50"/>
            </a:xfrm>
            <a:custGeom>
              <a:rect b="b" l="l" r="r" t="t"/>
              <a:pathLst>
                <a:path extrusionOk="0"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4707" y="1351"/>
              <a:ext cx="117" cy="16"/>
            </a:xfrm>
            <a:custGeom>
              <a:rect b="b" l="l" r="r" t="t"/>
              <a:pathLst>
                <a:path extrusionOk="0"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4923" y="1173"/>
              <a:ext cx="40" cy="285"/>
            </a:xfrm>
            <a:custGeom>
              <a:rect b="b" l="l" r="r" t="t"/>
              <a:pathLst>
                <a:path extrusionOk="0"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4928" y="1275"/>
              <a:ext cx="201" cy="35"/>
            </a:xfrm>
            <a:custGeom>
              <a:rect b="b" l="l" r="r" t="t"/>
              <a:pathLst>
                <a:path extrusionOk="0"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5080" y="1175"/>
              <a:ext cx="26" cy="283"/>
            </a:xfrm>
            <a:custGeom>
              <a:rect b="b" l="l" r="r" t="t"/>
              <a:pathLst>
                <a:path extrusionOk="0"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5098" y="1118"/>
              <a:ext cx="145" cy="123"/>
            </a:xfrm>
            <a:custGeom>
              <a:rect b="b" l="l" r="r" t="t"/>
              <a:pathLst>
                <a:path extrusionOk="0"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86" name="Google Shape;1086;p21"/>
          <p:cNvSpPr txBox="1"/>
          <p:nvPr/>
        </p:nvSpPr>
        <p:spPr>
          <a:xfrm>
            <a:off x="3344679" y="3075056"/>
            <a:ext cx="54512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動動腦時間</a:t>
            </a:r>
            <a:endParaRPr b="1" sz="40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2"/>
          <p:cNvSpPr/>
          <p:nvPr/>
        </p:nvSpPr>
        <p:spPr>
          <a:xfrm>
            <a:off x="1288212" y="540627"/>
            <a:ext cx="205985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燈泡的來源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3" name="Google Shape;10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鑽木取火」的圖片搜尋結果" id="1094" name="Google Shape;109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292" y="3278404"/>
            <a:ext cx="3011697" cy="30116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22"/>
          <p:cNvSpPr/>
          <p:nvPr/>
        </p:nvSpPr>
        <p:spPr>
          <a:xfrm>
            <a:off x="1288212" y="1757566"/>
            <a:ext cx="21601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生火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/>
          <p:nvPr/>
        </p:nvSpPr>
        <p:spPr>
          <a:xfrm>
            <a:off x="1288212" y="540627"/>
            <a:ext cx="205985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燈泡的來源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2" name="Google Shape;11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鑽木取火」的圖片搜尋結果" id="1103" name="Google Shape;11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292" y="3278404"/>
            <a:ext cx="3011697" cy="3011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obotMF-8\Desktop\55.jpg" id="1104" name="Google Shape;1104;p23"/>
          <p:cNvPicPr preferRelativeResize="0"/>
          <p:nvPr/>
        </p:nvPicPr>
        <p:blipFill rotWithShape="1">
          <a:blip r:embed="rId5">
            <a:alphaModFix/>
          </a:blip>
          <a:srcRect b="0" l="25540" r="23065" t="0"/>
          <a:stretch/>
        </p:blipFill>
        <p:spPr>
          <a:xfrm>
            <a:off x="5340756" y="3617816"/>
            <a:ext cx="1835322" cy="267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23"/>
          <p:cNvSpPr/>
          <p:nvPr/>
        </p:nvSpPr>
        <p:spPr>
          <a:xfrm>
            <a:off x="5178338" y="1757568"/>
            <a:ext cx="21601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蠟燭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6" name="Google Shape;1106;p23"/>
          <p:cNvSpPr/>
          <p:nvPr/>
        </p:nvSpPr>
        <p:spPr>
          <a:xfrm>
            <a:off x="1288212" y="1757566"/>
            <a:ext cx="21601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生火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30" y="2858877"/>
            <a:ext cx="11883528" cy="491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93073" y="-302046"/>
            <a:ext cx="5023884" cy="7462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3"/>
          <p:cNvGrpSpPr/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</p:grpSpPr>
        <p:sp>
          <p:nvSpPr>
            <p:cNvPr id="680" name="Google Shape;680;p3"/>
            <p:cNvSpPr/>
            <p:nvPr/>
          </p:nvSpPr>
          <p:spPr>
            <a:xfrm>
              <a:off x="4695" y="847"/>
              <a:ext cx="162" cy="464"/>
            </a:xfrm>
            <a:custGeom>
              <a:rect b="b" l="l" r="r" t="t"/>
              <a:pathLst>
                <a:path extrusionOk="0"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752" y="979"/>
              <a:ext cx="304" cy="57"/>
            </a:xfrm>
            <a:custGeom>
              <a:rect b="b" l="l" r="r" t="t"/>
              <a:pathLst>
                <a:path extrusionOk="0"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892" y="821"/>
              <a:ext cx="185" cy="431"/>
            </a:xfrm>
            <a:custGeom>
              <a:rect b="b" l="l" r="r" t="t"/>
              <a:pathLst>
                <a:path extrusionOk="0"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5044" y="811"/>
              <a:ext cx="355" cy="379"/>
            </a:xfrm>
            <a:custGeom>
              <a:rect b="b" l="l" r="r" t="t"/>
              <a:pathLst>
                <a:path extrusionOk="0"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347" y="752"/>
              <a:ext cx="228" cy="275"/>
            </a:xfrm>
            <a:custGeom>
              <a:rect b="b" l="l" r="r" t="t"/>
              <a:pathLst>
                <a:path extrusionOk="0"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85" name="Google Shape;685;p3"/>
          <p:cNvGrpSpPr/>
          <p:nvPr/>
        </p:nvGrpSpPr>
        <p:grpSpPr>
          <a:xfrm rot="-815891">
            <a:off x="10437465" y="4336068"/>
            <a:ext cx="613188" cy="503065"/>
            <a:chOff x="2607" y="911"/>
            <a:chExt cx="490" cy="402"/>
          </a:xfrm>
        </p:grpSpPr>
        <p:sp>
          <p:nvSpPr>
            <p:cNvPr id="686" name="Google Shape;686;p3"/>
            <p:cNvSpPr/>
            <p:nvPr/>
          </p:nvSpPr>
          <p:spPr>
            <a:xfrm>
              <a:off x="2607" y="1000"/>
              <a:ext cx="245" cy="258"/>
            </a:xfrm>
            <a:custGeom>
              <a:rect b="b" l="l" r="r" t="t"/>
              <a:pathLst>
                <a:path extrusionOk="0"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2799" y="998"/>
              <a:ext cx="106" cy="315"/>
            </a:xfrm>
            <a:custGeom>
              <a:rect b="b" l="l" r="r" t="t"/>
              <a:pathLst>
                <a:path extrusionOk="0"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2682" y="1135"/>
              <a:ext cx="215" cy="70"/>
            </a:xfrm>
            <a:custGeom>
              <a:rect b="b" l="l" r="r" t="t"/>
              <a:pathLst>
                <a:path extrusionOk="0"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2895" y="911"/>
              <a:ext cx="202" cy="210"/>
            </a:xfrm>
            <a:custGeom>
              <a:rect b="b" l="l" r="r" t="t"/>
              <a:pathLst>
                <a:path extrusionOk="0"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90" name="Google Shape;690;p3"/>
          <p:cNvGrpSpPr/>
          <p:nvPr/>
        </p:nvGrpSpPr>
        <p:grpSpPr>
          <a:xfrm rot="-862691">
            <a:off x="346985" y="4935836"/>
            <a:ext cx="2187081" cy="782135"/>
            <a:chOff x="3582" y="1042"/>
            <a:chExt cx="1661" cy="594"/>
          </a:xfrm>
        </p:grpSpPr>
        <p:sp>
          <p:nvSpPr>
            <p:cNvPr id="691" name="Google Shape;691;p3"/>
            <p:cNvSpPr/>
            <p:nvPr/>
          </p:nvSpPr>
          <p:spPr>
            <a:xfrm>
              <a:off x="3620" y="1042"/>
              <a:ext cx="881" cy="228"/>
            </a:xfrm>
            <a:custGeom>
              <a:rect b="b" l="l" r="r" t="t"/>
              <a:pathLst>
                <a:path extrusionOk="0"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788" y="1097"/>
              <a:ext cx="109" cy="173"/>
            </a:xfrm>
            <a:custGeom>
              <a:rect b="b" l="l" r="r" t="t"/>
              <a:pathLst>
                <a:path extrusionOk="0"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797" y="1201"/>
              <a:ext cx="86" cy="29"/>
            </a:xfrm>
            <a:custGeom>
              <a:rect b="b" l="l" r="r" t="t"/>
              <a:pathLst>
                <a:path extrusionOk="0"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2" y="1125"/>
              <a:ext cx="48" cy="171"/>
            </a:xfrm>
            <a:custGeom>
              <a:rect b="b" l="l" r="r" t="t"/>
              <a:pathLst>
                <a:path extrusionOk="0"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25" y="1113"/>
              <a:ext cx="159" cy="162"/>
            </a:xfrm>
            <a:custGeom>
              <a:rect b="b" l="l" r="r" t="t"/>
              <a:pathLst>
                <a:path extrusionOk="0"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79" y="1177"/>
              <a:ext cx="119" cy="22"/>
            </a:xfrm>
            <a:custGeom>
              <a:rect b="b" l="l" r="r" t="t"/>
              <a:pathLst>
                <a:path extrusionOk="0"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129" y="1125"/>
              <a:ext cx="36" cy="126"/>
            </a:xfrm>
            <a:custGeom>
              <a:rect b="b" l="l" r="r" t="t"/>
              <a:pathLst>
                <a:path extrusionOk="0"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248" y="1149"/>
              <a:ext cx="121" cy="138"/>
            </a:xfrm>
            <a:custGeom>
              <a:rect b="b" l="l" r="r" t="t"/>
              <a:pathLst>
                <a:path extrusionOk="0"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406" y="1147"/>
              <a:ext cx="50" cy="140"/>
            </a:xfrm>
            <a:custGeom>
              <a:rect b="b" l="l" r="r" t="t"/>
              <a:pathLst>
                <a:path extrusionOk="0"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397" y="1137"/>
              <a:ext cx="123" cy="145"/>
            </a:xfrm>
            <a:custGeom>
              <a:rect b="b" l="l" r="r" t="t"/>
              <a:pathLst>
                <a:path extrusionOk="0"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3582" y="1363"/>
              <a:ext cx="1045" cy="19"/>
            </a:xfrm>
            <a:custGeom>
              <a:rect b="b" l="l" r="r" t="t"/>
              <a:pathLst>
                <a:path extrusionOk="0"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032" y="1455"/>
              <a:ext cx="173" cy="181"/>
            </a:xfrm>
            <a:custGeom>
              <a:rect b="b" l="l" r="r" t="t"/>
              <a:pathLst>
                <a:path extrusionOk="0"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693" y="1279"/>
              <a:ext cx="90" cy="50"/>
            </a:xfrm>
            <a:custGeom>
              <a:rect b="b" l="l" r="r" t="t"/>
              <a:pathLst>
                <a:path extrusionOk="0"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707" y="1351"/>
              <a:ext cx="117" cy="16"/>
            </a:xfrm>
            <a:custGeom>
              <a:rect b="b" l="l" r="r" t="t"/>
              <a:pathLst>
                <a:path extrusionOk="0"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923" y="1173"/>
              <a:ext cx="40" cy="285"/>
            </a:xfrm>
            <a:custGeom>
              <a:rect b="b" l="l" r="r" t="t"/>
              <a:pathLst>
                <a:path extrusionOk="0"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928" y="1275"/>
              <a:ext cx="201" cy="35"/>
            </a:xfrm>
            <a:custGeom>
              <a:rect b="b" l="l" r="r" t="t"/>
              <a:pathLst>
                <a:path extrusionOk="0"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080" y="1175"/>
              <a:ext cx="26" cy="283"/>
            </a:xfrm>
            <a:custGeom>
              <a:rect b="b" l="l" r="r" t="t"/>
              <a:pathLst>
                <a:path extrusionOk="0"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5098" y="1118"/>
              <a:ext cx="145" cy="123"/>
            </a:xfrm>
            <a:custGeom>
              <a:rect b="b" l="l" r="r" t="t"/>
              <a:pathLst>
                <a:path extrusionOk="0"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09" name="Google Shape;709;p3"/>
          <p:cNvSpPr txBox="1"/>
          <p:nvPr/>
        </p:nvSpPr>
        <p:spPr>
          <a:xfrm>
            <a:off x="3344679" y="3376081"/>
            <a:ext cx="545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課前時間</a:t>
            </a:r>
            <a:endParaRPr b="1" sz="40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95f5ac1920_0_93"/>
          <p:cNvSpPr/>
          <p:nvPr/>
        </p:nvSpPr>
        <p:spPr>
          <a:xfrm>
            <a:off x="1288212" y="540627"/>
            <a:ext cx="2059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燈泡的來源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13" name="Google Shape;1113;g95f5ac1920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鑽木取火」的圖片搜尋結果" id="1114" name="Google Shape;1114;g95f5ac1920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292" y="3278404"/>
            <a:ext cx="3011697" cy="3011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obotMF-8\Desktop\55.jpg" id="1115" name="Google Shape;1115;g95f5ac1920_0_93"/>
          <p:cNvPicPr preferRelativeResize="0"/>
          <p:nvPr/>
        </p:nvPicPr>
        <p:blipFill rotWithShape="1">
          <a:blip r:embed="rId5">
            <a:alphaModFix/>
          </a:blip>
          <a:srcRect b="0" l="25537" r="23070" t="0"/>
          <a:stretch/>
        </p:blipFill>
        <p:spPr>
          <a:xfrm>
            <a:off x="5340756" y="3617816"/>
            <a:ext cx="1835322" cy="267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95f5ac1920_0_93"/>
          <p:cNvSpPr/>
          <p:nvPr/>
        </p:nvSpPr>
        <p:spPr>
          <a:xfrm>
            <a:off x="5178338" y="1757568"/>
            <a:ext cx="216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蠟燭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7" name="Google Shape;1117;g95f5ac1920_0_93"/>
          <p:cNvSpPr/>
          <p:nvPr/>
        </p:nvSpPr>
        <p:spPr>
          <a:xfrm>
            <a:off x="1288212" y="1757566"/>
            <a:ext cx="216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生火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「燈泡」的圖片搜尋結果" id="1118" name="Google Shape;1118;g95f5ac1920_0_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8463" y="3925219"/>
            <a:ext cx="2057480" cy="20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95f5ac1920_0_93"/>
          <p:cNvSpPr/>
          <p:nvPr/>
        </p:nvSpPr>
        <p:spPr>
          <a:xfrm>
            <a:off x="9179541" y="1757567"/>
            <a:ext cx="183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4"/>
          <p:cNvSpPr/>
          <p:nvPr/>
        </p:nvSpPr>
        <p:spPr>
          <a:xfrm>
            <a:off x="1288212" y="540627"/>
            <a:ext cx="205985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燈泡的來源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26" name="Google Shape;11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鑽木取火」的圖片搜尋結果" id="1127" name="Google Shape;11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292" y="3278404"/>
            <a:ext cx="3011697" cy="3011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obotMF-8\Desktop\55.jpg" id="1128" name="Google Shape;1128;p24"/>
          <p:cNvPicPr preferRelativeResize="0"/>
          <p:nvPr/>
        </p:nvPicPr>
        <p:blipFill rotWithShape="1">
          <a:blip r:embed="rId5">
            <a:alphaModFix/>
          </a:blip>
          <a:srcRect b="0" l="25540" r="23065" t="0"/>
          <a:stretch/>
        </p:blipFill>
        <p:spPr>
          <a:xfrm>
            <a:off x="3941318" y="3617816"/>
            <a:ext cx="1835322" cy="2672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燈泡」的圖片搜尋結果" id="1129" name="Google Shape;112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5613" y="3925219"/>
            <a:ext cx="2057480" cy="20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4"/>
          <p:cNvSpPr/>
          <p:nvPr/>
        </p:nvSpPr>
        <p:spPr>
          <a:xfrm>
            <a:off x="6466691" y="1757567"/>
            <a:ext cx="183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1" name="Google Shape;1131;p24"/>
          <p:cNvSpPr/>
          <p:nvPr/>
        </p:nvSpPr>
        <p:spPr>
          <a:xfrm>
            <a:off x="3778900" y="1757568"/>
            <a:ext cx="216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蠟燭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2" name="Google Shape;1132;p24"/>
          <p:cNvSpPr/>
          <p:nvPr/>
        </p:nvSpPr>
        <p:spPr>
          <a:xfrm>
            <a:off x="1288212" y="1757566"/>
            <a:ext cx="21601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生火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33" name="Google Shape;11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781135">
            <a:off x="9655077" y="3063202"/>
            <a:ext cx="3011700" cy="413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4"/>
          <p:cNvSpPr/>
          <p:nvPr/>
        </p:nvSpPr>
        <p:spPr>
          <a:xfrm rot="-1799329">
            <a:off x="8989455" y="2606615"/>
            <a:ext cx="1835421" cy="830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</a:t>
            </a:r>
            <a:endParaRPr sz="4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7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1" name="Google Shape;1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2" name="Google Shape;1142;p27"/>
          <p:cNvGrpSpPr/>
          <p:nvPr/>
        </p:nvGrpSpPr>
        <p:grpSpPr>
          <a:xfrm>
            <a:off x="4757933" y="1704244"/>
            <a:ext cx="2557134" cy="2987261"/>
            <a:chOff x="3082" y="1214"/>
            <a:chExt cx="1623" cy="1896"/>
          </a:xfrm>
        </p:grpSpPr>
        <p:grpSp>
          <p:nvGrpSpPr>
            <p:cNvPr id="1143" name="Google Shape;1143;p27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1144" name="Google Shape;1144;p27"/>
              <p:cNvSpPr/>
              <p:nvPr/>
            </p:nvSpPr>
            <p:spPr>
              <a:xfrm>
                <a:off x="3608" y="2103"/>
                <a:ext cx="13" cy="0"/>
              </a:xfrm>
              <a:custGeom>
                <a:rect b="b" l="l" r="r" t="t"/>
                <a:pathLst>
                  <a:path extrusionOk="0" h="120000"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7"/>
              <p:cNvSpPr/>
              <p:nvPr/>
            </p:nvSpPr>
            <p:spPr>
              <a:xfrm>
                <a:off x="3576" y="1893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7"/>
              <p:cNvSpPr/>
              <p:nvPr/>
            </p:nvSpPr>
            <p:spPr>
              <a:xfrm>
                <a:off x="3615" y="1903"/>
                <a:ext cx="0" cy="5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7"/>
              <p:cNvSpPr/>
              <p:nvPr/>
            </p:nvSpPr>
            <p:spPr>
              <a:xfrm>
                <a:off x="3566" y="1893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>
                <a:off x="3820" y="23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7"/>
              <p:cNvSpPr/>
              <p:nvPr/>
            </p:nvSpPr>
            <p:spPr>
              <a:xfrm>
                <a:off x="3642" y="220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7"/>
              <p:cNvSpPr/>
              <p:nvPr/>
            </p:nvSpPr>
            <p:spPr>
              <a:xfrm>
                <a:off x="3549" y="215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7"/>
              <p:cNvSpPr/>
              <p:nvPr/>
            </p:nvSpPr>
            <p:spPr>
              <a:xfrm>
                <a:off x="3610" y="1895"/>
                <a:ext cx="9" cy="8"/>
              </a:xfrm>
              <a:custGeom>
                <a:rect b="b" l="l" r="r" t="t"/>
                <a:pathLst>
                  <a:path extrusionOk="0" h="4" w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7"/>
              <p:cNvSpPr/>
              <p:nvPr/>
            </p:nvSpPr>
            <p:spPr>
              <a:xfrm>
                <a:off x="3926" y="191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7"/>
              <p:cNvSpPr/>
              <p:nvPr/>
            </p:nvSpPr>
            <p:spPr>
              <a:xfrm>
                <a:off x="3810" y="17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7"/>
              <p:cNvSpPr/>
              <p:nvPr/>
            </p:nvSpPr>
            <p:spPr>
              <a:xfrm>
                <a:off x="3846" y="247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7"/>
              <p:cNvSpPr/>
              <p:nvPr/>
            </p:nvSpPr>
            <p:spPr>
              <a:xfrm>
                <a:off x="3943" y="254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7"/>
              <p:cNvSpPr/>
              <p:nvPr/>
            </p:nvSpPr>
            <p:spPr>
              <a:xfrm>
                <a:off x="3846" y="24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4156" y="220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4056" y="221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837" y="24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7"/>
              <p:cNvSpPr/>
              <p:nvPr/>
            </p:nvSpPr>
            <p:spPr>
              <a:xfrm>
                <a:off x="3954" y="23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7"/>
              <p:cNvSpPr/>
              <p:nvPr/>
            </p:nvSpPr>
            <p:spPr>
              <a:xfrm>
                <a:off x="3576" y="189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3281" y="254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3364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3360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3353" y="2470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3392" y="2482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3390" y="2480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3341" y="24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7"/>
              <p:cNvSpPr/>
              <p:nvPr/>
            </p:nvSpPr>
            <p:spPr>
              <a:xfrm>
                <a:off x="3822" y="2279"/>
                <a:ext cx="5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>
                <a:off x="3292" y="252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7"/>
              <p:cNvSpPr/>
              <p:nvPr/>
            </p:nvSpPr>
            <p:spPr>
              <a:xfrm>
                <a:off x="3699" y="2796"/>
                <a:ext cx="7" cy="5"/>
              </a:xfrm>
              <a:custGeom>
                <a:rect b="b" l="l" r="r" t="t"/>
                <a:pathLst>
                  <a:path extrusionOk="0" h="2" w="3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4616" y="18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62" y="2567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3570" y="1893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207" y="2465"/>
                <a:ext cx="183" cy="174"/>
              </a:xfrm>
              <a:custGeom>
                <a:rect b="b" l="l" r="r" t="t"/>
                <a:pathLst>
                  <a:path extrusionOk="0" h="82" w="86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7"/>
              <p:cNvSpPr/>
              <p:nvPr/>
            </p:nvSpPr>
            <p:spPr>
              <a:xfrm>
                <a:off x="3725" y="226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7"/>
              <p:cNvSpPr/>
              <p:nvPr/>
            </p:nvSpPr>
            <p:spPr>
              <a:xfrm>
                <a:off x="3474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3799" y="26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3470" y="2079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3825" y="27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3466" y="21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3916" y="25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3899" y="27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3926" y="2582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3850" y="26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3926" y="25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3810" y="27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3827" y="22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3470" y="208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497" y="233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468" y="231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451" y="22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385" y="2289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4381" y="2277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4383" y="22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504" y="232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3602" y="1893"/>
                <a:ext cx="27" cy="2"/>
              </a:xfrm>
              <a:custGeom>
                <a:rect b="b" l="l" r="r" t="t"/>
                <a:pathLst>
                  <a:path extrusionOk="0" h="1" w="13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5" y="233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381" y="2277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519" y="232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504" y="2325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391" y="2294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4381" y="228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3332" y="1903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3566" y="237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060" y="156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3472" y="207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3702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3421" y="2084"/>
                <a:ext cx="17" cy="15"/>
              </a:xfrm>
              <a:custGeom>
                <a:rect b="b" l="l" r="r" t="t"/>
                <a:pathLst>
                  <a:path extrusionOk="0" h="7" w="8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4381" y="2247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381" y="224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3914" y="15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3317" y="1492"/>
                <a:ext cx="1064" cy="1219"/>
              </a:xfrm>
              <a:custGeom>
                <a:rect b="b" l="l" r="r" t="t"/>
                <a:pathLst>
                  <a:path extrusionOk="0" h="575" w="501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3937" y="2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629" y="185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3967" y="28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4618" y="187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3814" y="226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3876" y="24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61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3801" y="22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3808" y="22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3878" y="239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3810" y="2266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7"/>
              <p:cNvSpPr/>
              <p:nvPr/>
            </p:nvSpPr>
            <p:spPr>
              <a:xfrm>
                <a:off x="3935" y="224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7"/>
              <p:cNvSpPr/>
              <p:nvPr/>
            </p:nvSpPr>
            <p:spPr>
              <a:xfrm>
                <a:off x="3876" y="221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3801" y="2007"/>
                <a:ext cx="5" cy="7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3837" y="24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398" y="229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376" y="2249"/>
                <a:ext cx="227" cy="119"/>
              </a:xfrm>
              <a:custGeom>
                <a:rect b="b" l="l" r="r" t="t"/>
                <a:pathLst>
                  <a:path extrusionOk="0" h="56" w="107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117" y="22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487" y="23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4387" y="228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4508" y="193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487" y="228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514" y="192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506" y="1927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516" y="192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495" y="19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3201" y="216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7"/>
              <p:cNvSpPr/>
              <p:nvPr/>
            </p:nvSpPr>
            <p:spPr>
              <a:xfrm>
                <a:off x="3544" y="1543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7"/>
              <p:cNvSpPr/>
              <p:nvPr/>
            </p:nvSpPr>
            <p:spPr>
              <a:xfrm>
                <a:off x="3914" y="141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3916" y="1409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3893" y="144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3893" y="1437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3909" y="141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3912" y="1416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472" y="1804"/>
                <a:ext cx="233" cy="133"/>
              </a:xfrm>
              <a:custGeom>
                <a:rect b="b" l="l" r="r" t="t"/>
                <a:pathLst>
                  <a:path extrusionOk="0" h="63" w="110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3897" y="1269"/>
                <a:ext cx="6" cy="2"/>
              </a:xfrm>
              <a:custGeom>
                <a:rect b="b" l="l" r="r" t="t"/>
                <a:pathLst>
                  <a:path extrusionOk="0" h="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3935" y="1214"/>
                <a:ext cx="78" cy="253"/>
              </a:xfrm>
              <a:custGeom>
                <a:rect b="b" l="l" r="r" t="t"/>
                <a:pathLst>
                  <a:path extrusionOk="0" h="119" w="37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3914" y="130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3364" y="247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3920" y="1403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3918" y="140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3920" y="141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3477" y="15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3453" y="145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7"/>
              <p:cNvSpPr/>
              <p:nvPr/>
            </p:nvSpPr>
            <p:spPr>
              <a:xfrm>
                <a:off x="3477" y="142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7"/>
              <p:cNvSpPr/>
              <p:nvPr/>
            </p:nvSpPr>
            <p:spPr>
              <a:xfrm>
                <a:off x="4603" y="18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3540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3375" y="1310"/>
                <a:ext cx="174" cy="269"/>
              </a:xfrm>
              <a:custGeom>
                <a:rect b="b" l="l" r="r" t="t"/>
                <a:pathLst>
                  <a:path extrusionOk="0" h="127" w="82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3538" y="152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346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3445" y="1392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3468" y="140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3515" y="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347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3462" y="140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3909" y="1416"/>
                <a:ext cx="11" cy="2"/>
              </a:xfrm>
              <a:custGeom>
                <a:rect b="b" l="l" r="r" t="t"/>
                <a:pathLst>
                  <a:path extrusionOk="0" h="1" w="5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491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368" y="1484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504" y="137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506" y="13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7"/>
              <p:cNvSpPr/>
              <p:nvPr/>
            </p:nvSpPr>
            <p:spPr>
              <a:xfrm>
                <a:off x="4368" y="14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7"/>
              <p:cNvSpPr/>
              <p:nvPr/>
            </p:nvSpPr>
            <p:spPr>
              <a:xfrm>
                <a:off x="4364" y="148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368" y="149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4487" y="138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14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548" y="139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550" y="1399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521" y="138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516" y="1378"/>
                <a:ext cx="5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4519" y="138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3876" y="135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465" y="1920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468" y="1918"/>
                <a:ext cx="6" cy="5"/>
              </a:xfrm>
              <a:custGeom>
                <a:rect b="b" l="l" r="r" t="t"/>
                <a:pathLst>
                  <a:path extrusionOk="0" h="2" w="3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3912" y="1286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3876" y="132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546" y="140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7"/>
              <p:cNvSpPr/>
              <p:nvPr/>
            </p:nvSpPr>
            <p:spPr>
              <a:xfrm>
                <a:off x="3914" y="129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7"/>
              <p:cNvSpPr/>
              <p:nvPr/>
            </p:nvSpPr>
            <p:spPr>
              <a:xfrm>
                <a:off x="4423" y="14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7"/>
              <p:cNvSpPr/>
              <p:nvPr/>
            </p:nvSpPr>
            <p:spPr>
              <a:xfrm>
                <a:off x="4465" y="1456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7"/>
              <p:cNvSpPr/>
              <p:nvPr/>
            </p:nvSpPr>
            <p:spPr>
              <a:xfrm>
                <a:off x="4355" y="150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7"/>
              <p:cNvSpPr/>
              <p:nvPr/>
            </p:nvSpPr>
            <p:spPr>
              <a:xfrm>
                <a:off x="4383" y="14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4287" y="1378"/>
                <a:ext cx="261" cy="237"/>
              </a:xfrm>
              <a:custGeom>
                <a:rect b="b" l="l" r="r" t="t"/>
                <a:pathLst>
                  <a:path extrusionOk="0" h="112" w="123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7"/>
              <p:cNvSpPr/>
              <p:nvPr/>
            </p:nvSpPr>
            <p:spPr>
              <a:xfrm>
                <a:off x="4499" y="1925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3914" y="1322"/>
                <a:ext cx="2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3122" y="2198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3126" y="2183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3540" y="154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3156" y="221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3129" y="2183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3129" y="21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3129" y="219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3205" y="2162"/>
                <a:ext cx="2" cy="9"/>
              </a:xfrm>
              <a:custGeom>
                <a:rect b="b" l="l" r="r" t="t"/>
                <a:pathLst>
                  <a:path extrusionOk="0" h="4" w="1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3207" y="2166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3207" y="216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3194" y="2156"/>
                <a:ext cx="0" cy="6"/>
              </a:xfrm>
              <a:custGeom>
                <a:rect b="b" l="l" r="r" t="t"/>
                <a:pathLst>
                  <a:path extrusionOk="0" h="3" w="120000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3209" y="219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3472" y="20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3201" y="215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7"/>
              <p:cNvSpPr/>
              <p:nvPr/>
            </p:nvSpPr>
            <p:spPr>
              <a:xfrm>
                <a:off x="3211" y="219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7"/>
              <p:cNvSpPr/>
              <p:nvPr/>
            </p:nvSpPr>
            <p:spPr>
              <a:xfrm>
                <a:off x="3317" y="256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3345" y="253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3211" y="2192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3266" y="2548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3271" y="254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3273" y="255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3271" y="255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4616" y="188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3175" y="22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3137" y="218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3203" y="2166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4497" y="192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3082" y="2156"/>
                <a:ext cx="131" cy="91"/>
              </a:xfrm>
              <a:custGeom>
                <a:rect b="b" l="l" r="r" t="t"/>
                <a:pathLst>
                  <a:path extrusionOk="0" h="43" w="62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3192" y="2160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3146" y="2177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3264" y="185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7"/>
              <p:cNvSpPr/>
              <p:nvPr/>
            </p:nvSpPr>
            <p:spPr>
              <a:xfrm>
                <a:off x="3209" y="1836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7"/>
              <p:cNvSpPr/>
              <p:nvPr/>
            </p:nvSpPr>
            <p:spPr>
              <a:xfrm>
                <a:off x="3343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3186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3188" y="18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3184" y="1833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3351" y="2465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3173" y="183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3536" y="1554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3538" y="155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4" name="Google Shape;1344;p27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1345" name="Google Shape;1345;p27"/>
              <p:cNvSpPr/>
              <p:nvPr/>
            </p:nvSpPr>
            <p:spPr>
              <a:xfrm>
                <a:off x="3534" y="1558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3513" y="15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3513" y="1579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3536" y="1551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3112" y="1810"/>
                <a:ext cx="161" cy="87"/>
              </a:xfrm>
              <a:custGeom>
                <a:rect b="b" l="l" r="r" t="t"/>
                <a:pathLst>
                  <a:path extrusionOk="0" h="41" w="76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3266" y="1867"/>
                <a:ext cx="5" cy="3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3266" y="1861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7"/>
              <p:cNvSpPr/>
              <p:nvPr/>
            </p:nvSpPr>
            <p:spPr>
              <a:xfrm>
                <a:off x="3260" y="185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7"/>
              <p:cNvSpPr/>
              <p:nvPr/>
            </p:nvSpPr>
            <p:spPr>
              <a:xfrm>
                <a:off x="3260" y="1893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3269" y="18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3260" y="1895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453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3213" y="18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3190" y="182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3271" y="18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3190" y="18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4574" y="1855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3199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3271" y="185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3742" y="3006"/>
                <a:ext cx="6" cy="9"/>
              </a:xfrm>
              <a:custGeom>
                <a:rect b="b" l="l" r="r" t="t"/>
                <a:pathLst>
                  <a:path extrusionOk="0" h="4" w="3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3988" y="301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3742" y="30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3744" y="2894"/>
                <a:ext cx="2" cy="10"/>
              </a:xfrm>
              <a:custGeom>
                <a:rect b="b" l="l" r="r" t="t"/>
                <a:pathLst>
                  <a:path extrusionOk="0" h="5" w="1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3744" y="30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3742" y="289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3772" y="3038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3895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3742" y="289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3755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3922" y="2890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3975" y="28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3954" y="288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3725" y="2760"/>
                <a:ext cx="399" cy="159"/>
              </a:xfrm>
              <a:custGeom>
                <a:rect b="b" l="l" r="r" t="t"/>
                <a:pathLst>
                  <a:path extrusionOk="0" h="75" w="188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4005" y="285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3980" y="28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3982" y="286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3748" y="2898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3980" y="287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3757" y="2909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3776" y="29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3759" y="2904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3893" y="3080"/>
                <a:ext cx="4" cy="9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3786" y="29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3952" y="306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3895" y="3015"/>
                <a:ext cx="152" cy="95"/>
              </a:xfrm>
              <a:custGeom>
                <a:rect b="b" l="l" r="r" t="t"/>
                <a:pathLst>
                  <a:path extrusionOk="0" h="45" w="72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4011" y="3063"/>
                <a:ext cx="5" cy="5"/>
              </a:xfrm>
              <a:custGeom>
                <a:rect b="b" l="l" r="r" t="t"/>
                <a:pathLst>
                  <a:path extrusionOk="0" h="5" w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3912" y="310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3996" y="3089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3598" y="182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3918" y="28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3924" y="303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3986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3899" y="3091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7"/>
              <p:cNvSpPr/>
              <p:nvPr/>
            </p:nvSpPr>
            <p:spPr>
              <a:xfrm>
                <a:off x="3903" y="3055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3905" y="305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3897" y="3085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3897" y="309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3984" y="3095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3600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3905" y="310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4230" y="248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3895" y="3080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4007" y="30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3598" y="18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4005" y="30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4007" y="308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4009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7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7"/>
              <p:cNvSpPr/>
              <p:nvPr/>
            </p:nvSpPr>
            <p:spPr>
              <a:xfrm>
                <a:off x="3929" y="1870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3687" y="157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4086" y="1583"/>
                <a:ext cx="8" cy="4"/>
              </a:xfrm>
              <a:custGeom>
                <a:rect b="b" l="l" r="r" t="t"/>
                <a:pathLst>
                  <a:path extrusionOk="0" h="2" w="4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3574" y="1912"/>
                <a:ext cx="2" cy="21"/>
              </a:xfrm>
              <a:custGeom>
                <a:rect b="b" l="l" r="r" t="t"/>
                <a:pathLst>
                  <a:path extrusionOk="0" h="10" w="1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3559" y="1774"/>
                <a:ext cx="77" cy="91"/>
              </a:xfrm>
              <a:custGeom>
                <a:rect b="b" l="l" r="r" t="t"/>
                <a:pathLst>
                  <a:path extrusionOk="0" h="43" w="36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3608" y="1908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4113" y="1587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3593" y="182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4251" y="1730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3980" y="24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3980" y="2446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4062" y="2253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4162" y="220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4164" y="2139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3606" y="1819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7"/>
              <p:cNvSpPr/>
              <p:nvPr/>
            </p:nvSpPr>
            <p:spPr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7"/>
              <p:cNvSpPr/>
              <p:nvPr/>
            </p:nvSpPr>
            <p:spPr>
              <a:xfrm>
                <a:off x="3598" y="1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3598" y="181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3977" y="2478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3595" y="1812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3967" y="249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3825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3810" y="2268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3835" y="227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3833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7"/>
              <p:cNvSpPr/>
              <p:nvPr/>
            </p:nvSpPr>
            <p:spPr>
              <a:xfrm>
                <a:off x="3833" y="2328"/>
                <a:ext cx="9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27"/>
              <p:cNvSpPr/>
              <p:nvPr/>
            </p:nvSpPr>
            <p:spPr>
              <a:xfrm>
                <a:off x="3837" y="233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3839" y="232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3827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3729" y="28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3731" y="285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3897" y="2822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4007" y="2790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3971" y="28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3969" y="2501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3850" y="28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3668" y="2060"/>
                <a:ext cx="8" cy="17"/>
              </a:xfrm>
              <a:custGeom>
                <a:rect b="b" l="l" r="r" t="t"/>
                <a:pathLst>
                  <a:path extrusionOk="0" h="8" w="4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3837" y="232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3965" y="2504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3973" y="247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3965" y="2497"/>
                <a:ext cx="10" cy="4"/>
              </a:xfrm>
              <a:custGeom>
                <a:rect b="b" l="l" r="r" t="t"/>
                <a:pathLst>
                  <a:path extrusionOk="0" h="2" w="5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3835" y="2474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7"/>
              <p:cNvSpPr/>
              <p:nvPr/>
            </p:nvSpPr>
            <p:spPr>
              <a:xfrm>
                <a:off x="3829" y="234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27"/>
              <p:cNvSpPr/>
              <p:nvPr/>
            </p:nvSpPr>
            <p:spPr>
              <a:xfrm>
                <a:off x="3831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3850" y="2491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3835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3831" y="2349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3602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3905" y="22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3778" y="297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3746" y="2826"/>
                <a:ext cx="399" cy="167"/>
              </a:xfrm>
              <a:custGeom>
                <a:rect b="b" l="l" r="r" t="t"/>
                <a:pathLst>
                  <a:path extrusionOk="0" h="79" w="188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3757" y="293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4226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3752" y="2940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3975" y="29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3905" y="22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4289" y="255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3899" y="2262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7"/>
              <p:cNvSpPr/>
              <p:nvPr/>
            </p:nvSpPr>
            <p:spPr>
              <a:xfrm>
                <a:off x="3939" y="292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7"/>
              <p:cNvSpPr/>
              <p:nvPr/>
            </p:nvSpPr>
            <p:spPr>
              <a:xfrm>
                <a:off x="3888" y="2281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3842" y="227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3844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3899" y="2272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3776" y="29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3795" y="2985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3765" y="2972"/>
                <a:ext cx="7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3803" y="2985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3479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3761" y="296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3943" y="2966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003" y="2940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003" y="294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3996" y="2951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3757" y="3023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003" y="294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869" y="29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4026" y="2926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4219" y="251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4230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4217" y="2482"/>
                <a:ext cx="145" cy="117"/>
              </a:xfrm>
              <a:custGeom>
                <a:rect b="b" l="l" r="r" t="t"/>
                <a:pathLst>
                  <a:path extrusionOk="0" h="55" w="68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3472" y="207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4219" y="250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4228" y="2482"/>
                <a:ext cx="6" cy="3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3472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3472" y="20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4219" y="251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4221" y="2514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4217" y="251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4296" y="2552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4289" y="25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4296" y="25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4306" y="2555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3903" y="227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3901" y="257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4285" y="255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3472" y="207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4277" y="249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4255" y="25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3678" y="2461"/>
                <a:ext cx="19" cy="13"/>
              </a:xfrm>
              <a:custGeom>
                <a:rect b="b" l="l" r="r" t="t"/>
                <a:pathLst>
                  <a:path extrusionOk="0" h="6" w="9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3496" y="2319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3483" y="21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3534" y="2347"/>
                <a:ext cx="13" cy="6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3466" y="209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27"/>
              <p:cNvSpPr/>
              <p:nvPr/>
            </p:nvSpPr>
            <p:spPr>
              <a:xfrm>
                <a:off x="3466" y="2103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27"/>
              <p:cNvSpPr/>
              <p:nvPr/>
            </p:nvSpPr>
            <p:spPr>
              <a:xfrm>
                <a:off x="3477" y="2152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3466" y="2096"/>
                <a:ext cx="8" cy="5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3470" y="210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3718" y="2501"/>
                <a:ext cx="5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3629" y="2417"/>
                <a:ext cx="7" cy="6"/>
              </a:xfrm>
              <a:custGeom>
                <a:rect b="b" l="l" r="r" t="t"/>
                <a:pathLst>
                  <a:path extrusionOk="0" h="3" w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5" name="Google Shape;1545;p27"/>
            <p:cNvSpPr/>
            <p:nvPr/>
          </p:nvSpPr>
          <p:spPr>
            <a:xfrm>
              <a:off x="3716" y="2495"/>
              <a:ext cx="5" cy="4"/>
            </a:xfrm>
            <a:custGeom>
              <a:rect b="b" l="l" r="r" t="t"/>
              <a:pathLst>
                <a:path extrusionOk="0" h="2" w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3706" y="2480"/>
              <a:ext cx="10" cy="15"/>
            </a:xfrm>
            <a:custGeom>
              <a:rect b="b" l="l" r="r" t="t"/>
              <a:pathLst>
                <a:path extrusionOk="0" h="7" w="5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3782" y="3038"/>
              <a:ext cx="2" cy="4"/>
            </a:xfrm>
            <a:custGeom>
              <a:rect b="b" l="l" r="r" t="t"/>
              <a:pathLst>
                <a:path extrusionOk="0" h="2" w="1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3631" y="2249"/>
              <a:ext cx="3" cy="2"/>
            </a:xfrm>
            <a:custGeom>
              <a:rect b="b" l="l" r="r" t="t"/>
              <a:pathLst>
                <a:path extrusionOk="0" h="2" w="3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3988" y="3019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3856" y="3002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3924" y="2998"/>
              <a:ext cx="2" cy="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3561" y="1990"/>
              <a:ext cx="3" cy="9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3795" y="3040"/>
              <a:ext cx="2" cy="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3958" y="303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3982" y="3027"/>
              <a:ext cx="0" cy="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3595" y="1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3757" y="2981"/>
              <a:ext cx="2" cy="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3627" y="1789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3578" y="179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2" w="12000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3638" y="2417"/>
              <a:ext cx="6" cy="6"/>
            </a:xfrm>
            <a:custGeom>
              <a:rect b="b" l="l" r="r" t="t"/>
              <a:pathLst>
                <a:path extrusionOk="0" h="3" w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3708" y="2743"/>
              <a:ext cx="2" cy="7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3714" y="2737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3706" y="2737"/>
              <a:ext cx="10" cy="4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3755" y="2718"/>
              <a:ext cx="4" cy="6"/>
            </a:xfrm>
            <a:custGeom>
              <a:rect b="b" l="l" r="r" t="t"/>
              <a:pathLst>
                <a:path extrusionOk="0" h="3" w="2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3761" y="2733"/>
              <a:ext cx="4" cy="17"/>
            </a:xfrm>
            <a:custGeom>
              <a:rect b="b" l="l" r="r" t="t"/>
              <a:pathLst>
                <a:path extrusionOk="0" h="8" w="2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3759" y="2720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3761" y="2714"/>
              <a:ext cx="6" cy="12"/>
            </a:xfrm>
            <a:custGeom>
              <a:rect b="b" l="l" r="r" t="t"/>
              <a:pathLst>
                <a:path extrusionOk="0" h="6" w="3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3712" y="2737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3742" y="2907"/>
              <a:ext cx="384" cy="146"/>
            </a:xfrm>
            <a:custGeom>
              <a:rect b="b" l="l" r="r" t="t"/>
              <a:pathLst>
                <a:path extrusionOk="0" h="69" w="181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3712" y="2809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3434" y="1624"/>
              <a:ext cx="862" cy="1213"/>
            </a:xfrm>
            <a:custGeom>
              <a:rect b="b" l="l" r="r" t="t"/>
              <a:pathLst>
                <a:path extrusionOk="0" h="572" w="406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3695" y="2760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7"/>
            <p:cNvSpPr/>
            <p:nvPr/>
          </p:nvSpPr>
          <p:spPr>
            <a:xfrm>
              <a:off x="3699" y="2760"/>
              <a:ext cx="5" cy="4"/>
            </a:xfrm>
            <a:custGeom>
              <a:rect b="b" l="l" r="r" t="t"/>
              <a:pathLst>
                <a:path extrusionOk="0" h="2" w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7"/>
            <p:cNvSpPr/>
            <p:nvPr/>
          </p:nvSpPr>
          <p:spPr>
            <a:xfrm>
              <a:off x="3916" y="2586"/>
              <a:ext cx="4" cy="2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3941" y="2610"/>
              <a:ext cx="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3729" y="2272"/>
              <a:ext cx="2" cy="5"/>
            </a:xfrm>
            <a:custGeom>
              <a:rect b="b" l="l" r="r" t="t"/>
              <a:pathLst>
                <a:path extrusionOk="0" h="2" w="1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3852" y="2714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3850" y="2692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7"/>
            <p:cNvSpPr/>
            <p:nvPr/>
          </p:nvSpPr>
          <p:spPr>
            <a:xfrm>
              <a:off x="3848" y="2686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7"/>
            <p:cNvSpPr/>
            <p:nvPr/>
          </p:nvSpPr>
          <p:spPr>
            <a:xfrm>
              <a:off x="3846" y="2711"/>
              <a:ext cx="4" cy="3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7"/>
            <p:cNvSpPr/>
            <p:nvPr/>
          </p:nvSpPr>
          <p:spPr>
            <a:xfrm>
              <a:off x="3822" y="2773"/>
              <a:ext cx="5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7"/>
            <p:cNvSpPr/>
            <p:nvPr/>
          </p:nvSpPr>
          <p:spPr>
            <a:xfrm>
              <a:off x="3765" y="2315"/>
              <a:ext cx="4" cy="0"/>
            </a:xfrm>
            <a:custGeom>
              <a:rect b="b" l="l" r="r" t="t"/>
              <a:pathLst>
                <a:path extrusionOk="0" h="120000"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3842" y="2733"/>
              <a:ext cx="4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3822" y="2769"/>
              <a:ext cx="7" cy="2"/>
            </a:xfrm>
            <a:custGeom>
              <a:rect b="b" l="l" r="r" t="t"/>
              <a:pathLst>
                <a:path extrusionOk="0" h="1" w="3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7"/>
            <p:cNvSpPr/>
            <p:nvPr/>
          </p:nvSpPr>
          <p:spPr>
            <a:xfrm>
              <a:off x="3846" y="2731"/>
              <a:ext cx="2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7"/>
            <p:cNvSpPr/>
            <p:nvPr/>
          </p:nvSpPr>
          <p:spPr>
            <a:xfrm>
              <a:off x="3844" y="2724"/>
              <a:ext cx="4" cy="2"/>
            </a:xfrm>
            <a:custGeom>
              <a:rect b="b" l="l" r="r" t="t"/>
              <a:pathLst>
                <a:path extrusionOk="0" h="1" w="2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3844" y="2728"/>
              <a:ext cx="8" cy="3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1" name="Google Shape;15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2201" y="1308187"/>
            <a:ext cx="7267575" cy="40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27"/>
          <p:cNvSpPr txBox="1"/>
          <p:nvPr/>
        </p:nvSpPr>
        <p:spPr>
          <a:xfrm>
            <a:off x="4489100" y="5706275"/>
            <a:ext cx="3952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27"/>
          <p:cNvSpPr txBox="1"/>
          <p:nvPr/>
        </p:nvSpPr>
        <p:spPr>
          <a:xfrm>
            <a:off x="2614650" y="5630075"/>
            <a:ext cx="72675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Thomas Alva Edison（湯瑪斯・愛迪生）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95f9450dc9_1_46"/>
          <p:cNvSpPr/>
          <p:nvPr/>
        </p:nvSpPr>
        <p:spPr>
          <a:xfrm>
            <a:off x="1288212" y="540627"/>
            <a:ext cx="2462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誰發明了燈泡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00" name="Google Shape;1600;g95f9450dc9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95f9450dc9_1_46"/>
          <p:cNvSpPr txBox="1"/>
          <p:nvPr/>
        </p:nvSpPr>
        <p:spPr>
          <a:xfrm>
            <a:off x="2342825" y="5536125"/>
            <a:ext cx="4365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Henry Goebel</a:t>
            </a:r>
            <a:r>
              <a:rPr lang="zh-TW" sz="2400">
                <a:solidFill>
                  <a:srgbClr val="FFFFFF"/>
                </a:solidFill>
              </a:rPr>
              <a:t>（</a:t>
            </a:r>
            <a:r>
              <a:rPr b="1" lang="zh-TW" sz="2400">
                <a:solidFill>
                  <a:srgbClr val="FFFFFF"/>
                </a:solidFill>
              </a:rPr>
              <a:t>亨利·戈培爾</a:t>
            </a:r>
            <a:r>
              <a:rPr lang="zh-TW" sz="2400">
                <a:solidFill>
                  <a:srgbClr val="FFFFFF"/>
                </a:solidFill>
              </a:rPr>
              <a:t>）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02" name="Google Shape;1602;g95f9450dc9_1_46"/>
          <p:cNvSpPr txBox="1"/>
          <p:nvPr/>
        </p:nvSpPr>
        <p:spPr>
          <a:xfrm>
            <a:off x="8206050" y="6269050"/>
            <a:ext cx="7538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g95f9450dc9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488" y="1452725"/>
            <a:ext cx="3053975" cy="38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g95f9450dc9_1_46"/>
          <p:cNvSpPr txBox="1"/>
          <p:nvPr/>
        </p:nvSpPr>
        <p:spPr>
          <a:xfrm>
            <a:off x="7209450" y="2701813"/>
            <a:ext cx="38286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</a:rPr>
              <a:t>1854年，一名鐘錶匠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</a:rPr>
              <a:t>發明</a:t>
            </a:r>
            <a:r>
              <a:rPr lang="zh-TW" sz="3000">
                <a:solidFill>
                  <a:schemeClr val="dk1"/>
                </a:solidFill>
              </a:rPr>
              <a:t>第一個電燈泡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95f5ac1920_0_16"/>
          <p:cNvSpPr/>
          <p:nvPr/>
        </p:nvSpPr>
        <p:spPr>
          <a:xfrm>
            <a:off x="1288212" y="540627"/>
            <a:ext cx="2462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誰發明了燈泡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1" name="Google Shape;1611;g95f5ac1920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g95f5ac1920_0_16"/>
          <p:cNvSpPr txBox="1"/>
          <p:nvPr/>
        </p:nvSpPr>
        <p:spPr>
          <a:xfrm>
            <a:off x="7617100" y="5470700"/>
            <a:ext cx="7538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g95f5ac1920_0_16"/>
          <p:cNvSpPr txBox="1"/>
          <p:nvPr/>
        </p:nvSpPr>
        <p:spPr>
          <a:xfrm>
            <a:off x="8206050" y="6269050"/>
            <a:ext cx="7538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4" name="Google Shape;1614;g95f5ac192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712" y="1924038"/>
            <a:ext cx="39719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g95f5ac1920_0_16"/>
          <p:cNvSpPr txBox="1"/>
          <p:nvPr/>
        </p:nvSpPr>
        <p:spPr>
          <a:xfrm>
            <a:off x="939913" y="5116700"/>
            <a:ext cx="5455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Joseph Wilson Swan</a:t>
            </a:r>
            <a:r>
              <a:rPr b="1" lang="zh-TW" sz="2400">
                <a:solidFill>
                  <a:srgbClr val="FFFFFF"/>
                </a:solidFill>
              </a:rPr>
              <a:t>（</a:t>
            </a:r>
            <a:r>
              <a:rPr lang="zh-TW" sz="2250">
                <a:solidFill>
                  <a:srgbClr val="FFFFFF"/>
                </a:solidFill>
              </a:rPr>
              <a:t>約瑟夫·斯萬</a:t>
            </a:r>
            <a:r>
              <a:rPr b="1" lang="zh-TW" sz="2400">
                <a:solidFill>
                  <a:srgbClr val="FFFFFF"/>
                </a:solidFill>
              </a:rPr>
              <a:t>）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1616" name="Google Shape;1616;g95f5ac1920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9848" y="836600"/>
            <a:ext cx="3212000" cy="44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g95f5ac1920_0_16"/>
          <p:cNvSpPr txBox="1"/>
          <p:nvPr/>
        </p:nvSpPr>
        <p:spPr>
          <a:xfrm>
            <a:off x="8179050" y="5516388"/>
            <a:ext cx="1413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碳絲電燈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95f5ac1920_0_41"/>
          <p:cNvSpPr/>
          <p:nvPr/>
        </p:nvSpPr>
        <p:spPr>
          <a:xfrm>
            <a:off x="1288212" y="540627"/>
            <a:ext cx="2429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24" name="Google Shape;1624;g95f5ac1920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g95f5ac1920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661" y="2641959"/>
            <a:ext cx="4092227" cy="287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g95f5ac1920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6475" y="2962553"/>
            <a:ext cx="55054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6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33" name="Google Shape;16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661" y="2641959"/>
            <a:ext cx="4092228" cy="287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6475" y="2962553"/>
            <a:ext cx="55054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26"/>
          <p:cNvSpPr txBox="1"/>
          <p:nvPr/>
        </p:nvSpPr>
        <p:spPr>
          <a:xfrm>
            <a:off x="1288212" y="1746719"/>
            <a:ext cx="30410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Uno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26"/>
          <p:cNvSpPr txBox="1"/>
          <p:nvPr/>
        </p:nvSpPr>
        <p:spPr>
          <a:xfrm>
            <a:off x="8054370" y="1746718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麵包板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95f5ac1920_0_51"/>
          <p:cNvSpPr/>
          <p:nvPr/>
        </p:nvSpPr>
        <p:spPr>
          <a:xfrm>
            <a:off x="1288212" y="540627"/>
            <a:ext cx="2429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44" name="Google Shape;1644;g95f5ac1920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g95f5ac1920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475" y="1165454"/>
            <a:ext cx="9371059" cy="527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95fb57b7f9_0_6"/>
          <p:cNvSpPr/>
          <p:nvPr/>
        </p:nvSpPr>
        <p:spPr>
          <a:xfrm>
            <a:off x="1288212" y="540627"/>
            <a:ext cx="2429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2" name="Google Shape;1652;g95fb57b7f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g95fb57b7f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13" y="1486925"/>
            <a:ext cx="10909574" cy="77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g95fb57b7f9_0_6"/>
          <p:cNvSpPr/>
          <p:nvPr/>
        </p:nvSpPr>
        <p:spPr>
          <a:xfrm>
            <a:off x="4946250" y="2943500"/>
            <a:ext cx="1274400" cy="7284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1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Arduino燈泡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61" name="Google Shape;16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2761" y="429672"/>
            <a:ext cx="4760231" cy="593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1"/>
          <p:cNvSpPr txBox="1"/>
          <p:nvPr/>
        </p:nvSpPr>
        <p:spPr>
          <a:xfrm>
            <a:off x="554742" y="2242340"/>
            <a:ext cx="446147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如果我們有很多燈泡</a:t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而接腳PINS不夠用時</a:t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應該怎麼辦???</a:t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00" y="0"/>
            <a:ext cx="122095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33"/>
          <p:cNvPicPr preferRelativeResize="0"/>
          <p:nvPr/>
        </p:nvPicPr>
        <p:blipFill rotWithShape="1">
          <a:blip r:embed="rId4">
            <a:alphaModFix/>
          </a:blip>
          <a:srcRect b="0" l="-1364" r="14546" t="19798"/>
          <a:stretch/>
        </p:blipFill>
        <p:spPr>
          <a:xfrm>
            <a:off x="1839341" y="1137295"/>
            <a:ext cx="7938655" cy="55002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33"/>
          <p:cNvSpPr/>
          <p:nvPr/>
        </p:nvSpPr>
        <p:spPr>
          <a:xfrm>
            <a:off x="1288197" y="540625"/>
            <a:ext cx="299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Arduino擴充板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2"/>
          <p:cNvSpPr/>
          <p:nvPr/>
        </p:nvSpPr>
        <p:spPr>
          <a:xfrm>
            <a:off x="1288197" y="540625"/>
            <a:ext cx="299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</a:t>
            </a: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擴充板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78" name="Google Shape;16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32"/>
          <p:cNvSpPr txBox="1"/>
          <p:nvPr/>
        </p:nvSpPr>
        <p:spPr>
          <a:xfrm>
            <a:off x="1081651" y="2108610"/>
            <a:ext cx="344357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Arduino擴充板</a:t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節省複雜接線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接腳統一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快速插拔</a:t>
            </a:r>
            <a:endParaRPr/>
          </a:p>
        </p:txBody>
      </p:sp>
      <p:pic>
        <p:nvPicPr>
          <p:cNvPr id="1680" name="Google Shape;16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205" y="1033070"/>
            <a:ext cx="5013402" cy="501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30" y="2858877"/>
            <a:ext cx="11883528" cy="491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93073" y="-302046"/>
            <a:ext cx="5023884" cy="7462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8" name="Google Shape;1688;p34"/>
          <p:cNvGrpSpPr/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</p:grpSpPr>
        <p:sp>
          <p:nvSpPr>
            <p:cNvPr id="1689" name="Google Shape;1689;p34"/>
            <p:cNvSpPr/>
            <p:nvPr/>
          </p:nvSpPr>
          <p:spPr>
            <a:xfrm>
              <a:off x="4695" y="847"/>
              <a:ext cx="162" cy="464"/>
            </a:xfrm>
            <a:custGeom>
              <a:rect b="b" l="l" r="r" t="t"/>
              <a:pathLst>
                <a:path extrusionOk="0"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752" y="979"/>
              <a:ext cx="304" cy="57"/>
            </a:xfrm>
            <a:custGeom>
              <a:rect b="b" l="l" r="r" t="t"/>
              <a:pathLst>
                <a:path extrusionOk="0"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892" y="821"/>
              <a:ext cx="185" cy="431"/>
            </a:xfrm>
            <a:custGeom>
              <a:rect b="b" l="l" r="r" t="t"/>
              <a:pathLst>
                <a:path extrusionOk="0"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5044" y="811"/>
              <a:ext cx="355" cy="379"/>
            </a:xfrm>
            <a:custGeom>
              <a:rect b="b" l="l" r="r" t="t"/>
              <a:pathLst>
                <a:path extrusionOk="0"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5347" y="752"/>
              <a:ext cx="228" cy="275"/>
            </a:xfrm>
            <a:custGeom>
              <a:rect b="b" l="l" r="r" t="t"/>
              <a:pathLst>
                <a:path extrusionOk="0"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94" name="Google Shape;1694;p34"/>
          <p:cNvGrpSpPr/>
          <p:nvPr/>
        </p:nvGrpSpPr>
        <p:grpSpPr>
          <a:xfrm rot="-815891">
            <a:off x="10437465" y="4336068"/>
            <a:ext cx="613188" cy="503065"/>
            <a:chOff x="2607" y="911"/>
            <a:chExt cx="490" cy="402"/>
          </a:xfrm>
        </p:grpSpPr>
        <p:sp>
          <p:nvSpPr>
            <p:cNvPr id="1695" name="Google Shape;1695;p34"/>
            <p:cNvSpPr/>
            <p:nvPr/>
          </p:nvSpPr>
          <p:spPr>
            <a:xfrm>
              <a:off x="2607" y="1000"/>
              <a:ext cx="245" cy="258"/>
            </a:xfrm>
            <a:custGeom>
              <a:rect b="b" l="l" r="r" t="t"/>
              <a:pathLst>
                <a:path extrusionOk="0"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2799" y="998"/>
              <a:ext cx="106" cy="315"/>
            </a:xfrm>
            <a:custGeom>
              <a:rect b="b" l="l" r="r" t="t"/>
              <a:pathLst>
                <a:path extrusionOk="0"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2682" y="1135"/>
              <a:ext cx="215" cy="70"/>
            </a:xfrm>
            <a:custGeom>
              <a:rect b="b" l="l" r="r" t="t"/>
              <a:pathLst>
                <a:path extrusionOk="0"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2895" y="911"/>
              <a:ext cx="202" cy="210"/>
            </a:xfrm>
            <a:custGeom>
              <a:rect b="b" l="l" r="r" t="t"/>
              <a:pathLst>
                <a:path extrusionOk="0"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99" name="Google Shape;1699;p34"/>
          <p:cNvGrpSpPr/>
          <p:nvPr/>
        </p:nvGrpSpPr>
        <p:grpSpPr>
          <a:xfrm rot="-862691">
            <a:off x="346985" y="4935836"/>
            <a:ext cx="2187081" cy="782135"/>
            <a:chOff x="3582" y="1042"/>
            <a:chExt cx="1661" cy="594"/>
          </a:xfrm>
        </p:grpSpPr>
        <p:sp>
          <p:nvSpPr>
            <p:cNvPr id="1700" name="Google Shape;1700;p34"/>
            <p:cNvSpPr/>
            <p:nvPr/>
          </p:nvSpPr>
          <p:spPr>
            <a:xfrm>
              <a:off x="3620" y="1042"/>
              <a:ext cx="881" cy="228"/>
            </a:xfrm>
            <a:custGeom>
              <a:rect b="b" l="l" r="r" t="t"/>
              <a:pathLst>
                <a:path extrusionOk="0"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3788" y="1097"/>
              <a:ext cx="109" cy="173"/>
            </a:xfrm>
            <a:custGeom>
              <a:rect b="b" l="l" r="r" t="t"/>
              <a:pathLst>
                <a:path extrusionOk="0"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3797" y="1201"/>
              <a:ext cx="86" cy="29"/>
            </a:xfrm>
            <a:custGeom>
              <a:rect b="b" l="l" r="r" t="t"/>
              <a:pathLst>
                <a:path extrusionOk="0"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3932" y="1125"/>
              <a:ext cx="48" cy="171"/>
            </a:xfrm>
            <a:custGeom>
              <a:rect b="b" l="l" r="r" t="t"/>
              <a:pathLst>
                <a:path extrusionOk="0"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3925" y="1113"/>
              <a:ext cx="159" cy="162"/>
            </a:xfrm>
            <a:custGeom>
              <a:rect b="b" l="l" r="r" t="t"/>
              <a:pathLst>
                <a:path extrusionOk="0"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4079" y="1177"/>
              <a:ext cx="119" cy="22"/>
            </a:xfrm>
            <a:custGeom>
              <a:rect b="b" l="l" r="r" t="t"/>
              <a:pathLst>
                <a:path extrusionOk="0"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4129" y="1125"/>
              <a:ext cx="36" cy="126"/>
            </a:xfrm>
            <a:custGeom>
              <a:rect b="b" l="l" r="r" t="t"/>
              <a:pathLst>
                <a:path extrusionOk="0"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4248" y="1149"/>
              <a:ext cx="121" cy="138"/>
            </a:xfrm>
            <a:custGeom>
              <a:rect b="b" l="l" r="r" t="t"/>
              <a:pathLst>
                <a:path extrusionOk="0"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4406" y="1147"/>
              <a:ext cx="50" cy="140"/>
            </a:xfrm>
            <a:custGeom>
              <a:rect b="b" l="l" r="r" t="t"/>
              <a:pathLst>
                <a:path extrusionOk="0"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4397" y="1137"/>
              <a:ext cx="123" cy="145"/>
            </a:xfrm>
            <a:custGeom>
              <a:rect b="b" l="l" r="r" t="t"/>
              <a:pathLst>
                <a:path extrusionOk="0"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3582" y="1363"/>
              <a:ext cx="1045" cy="19"/>
            </a:xfrm>
            <a:custGeom>
              <a:rect b="b" l="l" r="r" t="t"/>
              <a:pathLst>
                <a:path extrusionOk="0"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4032" y="1455"/>
              <a:ext cx="173" cy="181"/>
            </a:xfrm>
            <a:custGeom>
              <a:rect b="b" l="l" r="r" t="t"/>
              <a:pathLst>
                <a:path extrusionOk="0"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4693" y="1279"/>
              <a:ext cx="90" cy="50"/>
            </a:xfrm>
            <a:custGeom>
              <a:rect b="b" l="l" r="r" t="t"/>
              <a:pathLst>
                <a:path extrusionOk="0"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4707" y="1351"/>
              <a:ext cx="117" cy="16"/>
            </a:xfrm>
            <a:custGeom>
              <a:rect b="b" l="l" r="r" t="t"/>
              <a:pathLst>
                <a:path extrusionOk="0"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4923" y="1173"/>
              <a:ext cx="40" cy="285"/>
            </a:xfrm>
            <a:custGeom>
              <a:rect b="b" l="l" r="r" t="t"/>
              <a:pathLst>
                <a:path extrusionOk="0"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4928" y="1275"/>
              <a:ext cx="201" cy="35"/>
            </a:xfrm>
            <a:custGeom>
              <a:rect b="b" l="l" r="r" t="t"/>
              <a:pathLst>
                <a:path extrusionOk="0"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5080" y="1175"/>
              <a:ext cx="26" cy="283"/>
            </a:xfrm>
            <a:custGeom>
              <a:rect b="b" l="l" r="r" t="t"/>
              <a:pathLst>
                <a:path extrusionOk="0"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5098" y="1118"/>
              <a:ext cx="145" cy="123"/>
            </a:xfrm>
            <a:custGeom>
              <a:rect b="b" l="l" r="r" t="t"/>
              <a:pathLst>
                <a:path extrusionOk="0"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18" name="Google Shape;1718;p34"/>
          <p:cNvSpPr txBox="1"/>
          <p:nvPr/>
        </p:nvSpPr>
        <p:spPr>
          <a:xfrm>
            <a:off x="3344679" y="3075056"/>
            <a:ext cx="54512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sz="40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Google Shape;17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5170" y="2349097"/>
            <a:ext cx="11883528" cy="4911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5" name="Google Shape;1725;p52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1726" name="Google Shape;1726;p52"/>
            <p:cNvSpPr/>
            <p:nvPr/>
          </p:nvSpPr>
          <p:spPr>
            <a:xfrm flipH="1">
              <a:off x="4105117" y="764592"/>
              <a:ext cx="686851" cy="445337"/>
            </a:xfrm>
            <a:custGeom>
              <a:rect b="b" l="l" r="r" t="t"/>
              <a:pathLst>
                <a:path extrusionOk="0" h="63" w="97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4859515" y="1043962"/>
              <a:ext cx="2229853" cy="975918"/>
            </a:xfrm>
            <a:custGeom>
              <a:rect b="b" l="l" r="r" t="t"/>
              <a:pathLst>
                <a:path extrusionOk="0" h="1090863" w="222985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8" name="Google Shape;1728;p52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下課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"/>
          <p:cNvSpPr/>
          <p:nvPr/>
        </p:nvSpPr>
        <p:spPr>
          <a:xfrm>
            <a:off x="1288212" y="540627"/>
            <a:ext cx="164788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入門程式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2" name="Google Shape;7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581" y="2676857"/>
            <a:ext cx="3698253" cy="36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9385" y="1956088"/>
            <a:ext cx="3146060" cy="437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4158" y="3136361"/>
            <a:ext cx="4405442" cy="27534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"/>
          <p:cNvSpPr txBox="1"/>
          <p:nvPr/>
        </p:nvSpPr>
        <p:spPr>
          <a:xfrm>
            <a:off x="410292" y="2266122"/>
            <a:ext cx="309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Dash&amp;Dot機器人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7" name="Google Shape;727;p5"/>
          <p:cNvSpPr txBox="1"/>
          <p:nvPr/>
        </p:nvSpPr>
        <p:spPr>
          <a:xfrm>
            <a:off x="4162370" y="1053379"/>
            <a:ext cx="294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Minecraft創世神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8" name="Google Shape;728;p5"/>
          <p:cNvSpPr txBox="1"/>
          <p:nvPr/>
        </p:nvSpPr>
        <p:spPr>
          <a:xfrm>
            <a:off x="8804515" y="2266122"/>
            <a:ext cx="206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Scratch 3.0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5f9450dc9_1_0"/>
          <p:cNvSpPr/>
          <p:nvPr/>
        </p:nvSpPr>
        <p:spPr>
          <a:xfrm>
            <a:off x="1288212" y="540627"/>
            <a:ext cx="1647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入門程式</a:t>
            </a:r>
            <a:endParaRPr b="1" sz="3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5" name="Google Shape;735;g95f9450dc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95f9450dc9_1_0"/>
          <p:cNvSpPr txBox="1"/>
          <p:nvPr/>
        </p:nvSpPr>
        <p:spPr>
          <a:xfrm>
            <a:off x="410292" y="2266122"/>
            <a:ext cx="309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Dash&amp;Dot機器人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7" name="Google Shape;737;g95f9450dc9_1_0"/>
          <p:cNvSpPr txBox="1"/>
          <p:nvPr/>
        </p:nvSpPr>
        <p:spPr>
          <a:xfrm>
            <a:off x="4162370" y="1053379"/>
            <a:ext cx="294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Minecraft創世神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8" name="Google Shape;738;g95f9450dc9_1_0"/>
          <p:cNvSpPr txBox="1"/>
          <p:nvPr/>
        </p:nvSpPr>
        <p:spPr>
          <a:xfrm>
            <a:off x="8804515" y="2266122"/>
            <a:ext cx="206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Scratch 3.0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9" name="Google Shape;739;g95f9450dc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412" y="3545075"/>
            <a:ext cx="4032826" cy="26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95f9450dc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549" y="1870375"/>
            <a:ext cx="4032850" cy="24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95f9450dc9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25" y="2789322"/>
            <a:ext cx="3314749" cy="33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95e2db0d0a_3_41"/>
          <p:cNvSpPr/>
          <p:nvPr/>
        </p:nvSpPr>
        <p:spPr>
          <a:xfrm>
            <a:off x="1288212" y="540627"/>
            <a:ext cx="2429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748" name="Google Shape;748;g95e2db0d0a_3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95e2db0d0a_3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07" y="3574311"/>
            <a:ext cx="3372297" cy="2295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0" name="Google Shape;750;g95e2db0d0a_3_41"/>
          <p:cNvGrpSpPr/>
          <p:nvPr/>
        </p:nvGrpSpPr>
        <p:grpSpPr>
          <a:xfrm>
            <a:off x="5170707" y="807603"/>
            <a:ext cx="6413744" cy="5062677"/>
            <a:chOff x="5170707" y="807603"/>
            <a:chExt cx="6413744" cy="5062677"/>
          </a:xfrm>
        </p:grpSpPr>
        <p:pic>
          <p:nvPicPr>
            <p:cNvPr id="751" name="Google Shape;751;g95e2db0d0a_3_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9292" y="1644651"/>
              <a:ext cx="6005158" cy="4225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g95e2db0d0a_3_41"/>
            <p:cNvSpPr txBox="1"/>
            <p:nvPr/>
          </p:nvSpPr>
          <p:spPr>
            <a:xfrm rot="-1499027">
              <a:off x="5395013" y="1909952"/>
              <a:ext cx="627188" cy="1200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3" name="Google Shape;753;g95e2db0d0a_3_41"/>
            <p:cNvSpPr txBox="1"/>
            <p:nvPr/>
          </p:nvSpPr>
          <p:spPr>
            <a:xfrm>
              <a:off x="6511448" y="1123998"/>
              <a:ext cx="6270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4" name="Google Shape;754;g95e2db0d0a_3_41"/>
            <p:cNvSpPr txBox="1"/>
            <p:nvPr/>
          </p:nvSpPr>
          <p:spPr>
            <a:xfrm rot="-1499027">
              <a:off x="5803599" y="4384828"/>
              <a:ext cx="627188" cy="1200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5" name="Google Shape;755;g95e2db0d0a_3_41"/>
            <p:cNvSpPr txBox="1"/>
            <p:nvPr/>
          </p:nvSpPr>
          <p:spPr>
            <a:xfrm rot="1371615">
              <a:off x="9047896" y="882228"/>
              <a:ext cx="627052" cy="1200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720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?</a:t>
              </a:r>
              <a:endParaRPr b="1" sz="7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56" name="Google Shape;756;g95e2db0d0a_3_41"/>
          <p:cNvSpPr txBox="1"/>
          <p:nvPr/>
        </p:nvSpPr>
        <p:spPr>
          <a:xfrm>
            <a:off x="2106915" y="2154223"/>
            <a:ext cx="2112664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我是誰?</a:t>
            </a:r>
            <a:endParaRPr sz="3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7" name="Google Shape;757;g95e2db0d0a_3_41"/>
          <p:cNvSpPr/>
          <p:nvPr/>
        </p:nvSpPr>
        <p:spPr>
          <a:xfrm>
            <a:off x="1770025" y="1682175"/>
            <a:ext cx="2786400" cy="15903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"/>
          <p:cNvSpPr/>
          <p:nvPr/>
        </p:nvSpPr>
        <p:spPr>
          <a:xfrm>
            <a:off x="1288212" y="540627"/>
            <a:ext cx="24291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764" name="Google Shape;7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375" y="1863491"/>
            <a:ext cx="469582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292" y="1644651"/>
            <a:ext cx="6005158" cy="42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95f9450dc9_1_37"/>
          <p:cNvSpPr/>
          <p:nvPr/>
        </p:nvSpPr>
        <p:spPr>
          <a:xfrm>
            <a:off x="1288212" y="540627"/>
            <a:ext cx="2429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認識Arduino</a:t>
            </a:r>
            <a:endParaRPr/>
          </a:p>
        </p:txBody>
      </p:sp>
      <p:pic>
        <p:nvPicPr>
          <p:cNvPr id="773" name="Google Shape;773;g95f9450dc9_1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4" y="291719"/>
            <a:ext cx="1053817" cy="99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95f9450dc9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375" y="1863491"/>
            <a:ext cx="469582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95f9450dc9_1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292" y="1644651"/>
            <a:ext cx="6005158" cy="4225629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95f9450dc9_1_37"/>
          <p:cNvSpPr/>
          <p:nvPr/>
        </p:nvSpPr>
        <p:spPr>
          <a:xfrm>
            <a:off x="1288200" y="3268900"/>
            <a:ext cx="3801000" cy="8247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自定义 406">
      <a:dk1>
        <a:srgbClr val="FFFFFF"/>
      </a:dk1>
      <a:lt1>
        <a:srgbClr val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2015-12-25T04:35:00Z</dcterms:created>
  <dc:creator>优品PPT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